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11"/>
  </p:notesMasterIdLst>
  <p:sldIdLst>
    <p:sldId id="256" r:id="rId2"/>
    <p:sldId id="257" r:id="rId3"/>
    <p:sldId id="258" r:id="rId4"/>
    <p:sldId id="259" r:id="rId5"/>
    <p:sldId id="260" r:id="rId6"/>
    <p:sldId id="287" r:id="rId7"/>
    <p:sldId id="263" r:id="rId8"/>
    <p:sldId id="285" r:id="rId9"/>
    <p:sldId id="286" r:id="rId10"/>
  </p:sldIdLst>
  <p:sldSz cx="9144000" cy="5143500" type="screen16x9"/>
  <p:notesSz cx="6858000" cy="9144000"/>
  <p:embeddedFontLst>
    <p:embeddedFont>
      <p:font typeface="Archivo Black" panose="020B0604020202020204" charset="0"/>
      <p:regular r:id="rId12"/>
    </p:embeddedFont>
    <p:embeddedFont>
      <p:font typeface="Consolas" panose="020B0609020204030204" pitchFamily="49" charset="0"/>
      <p:regular r:id="rId13"/>
      <p:bold r:id="rId14"/>
      <p:italic r:id="rId15"/>
      <p:boldItalic r:id="rId16"/>
    </p:embeddedFont>
    <p:embeddedFont>
      <p:font typeface="Francois One" panose="020B0604020202020204" charset="0"/>
      <p:regular r:id="rId17"/>
    </p:embeddedFont>
    <p:embeddedFont>
      <p:font typeface="Lato" panose="020F0502020204030203" pitchFamily="34" charset="0"/>
      <p:regular r:id="rId18"/>
      <p:bold r:id="rId19"/>
      <p:italic r:id="rId20"/>
      <p:boldItalic r:id="rId21"/>
    </p:embeddedFont>
    <p:embeddedFont>
      <p:font typeface="Lexend" panose="020B0604020202020204" charset="0"/>
      <p:regular r:id="rId22"/>
      <p:bold r:id="rId23"/>
    </p:embeddedFont>
    <p:embeddedFont>
      <p:font typeface="Roboto" panose="02000000000000000000" pitchFamily="2" charset="0"/>
      <p:regular r:id="rId24"/>
      <p:bold r:id="rId25"/>
      <p:italic r:id="rId26"/>
      <p:boldItalic r:id="rId27"/>
    </p:embeddedFont>
    <p:embeddedFont>
      <p:font typeface="Roboto Slab" pitchFamily="2" charset="0"/>
      <p:regular r:id="rId28"/>
      <p:bold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FD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446BEE0-FE05-45E6-BA6F-8DE81793AAD4}">
  <a:tblStyle styleId="{9446BEE0-FE05-45E6-BA6F-8DE81793AAD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536" autoAdjust="0"/>
  </p:normalViewPr>
  <p:slideViewPr>
    <p:cSldViewPr snapToGrid="0">
      <p:cViewPr>
        <p:scale>
          <a:sx n="107" d="100"/>
          <a:sy n="107" d="100"/>
        </p:scale>
        <p:origin x="754" y="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font" Target="fonts/font8.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2"/>
        <p:cNvGrpSpPr/>
        <p:nvPr/>
      </p:nvGrpSpPr>
      <p:grpSpPr>
        <a:xfrm>
          <a:off x="0" y="0"/>
          <a:ext cx="0" cy="0"/>
          <a:chOff x="0" y="0"/>
          <a:chExt cx="0" cy="0"/>
        </a:xfrm>
      </p:grpSpPr>
      <p:sp>
        <p:nvSpPr>
          <p:cNvPr id="1103" name="Google Shape;1103;gf9aeef6395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4" name="Google Shape;1104;gf9aeef6395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5"/>
        <p:cNvGrpSpPr/>
        <p:nvPr/>
      </p:nvGrpSpPr>
      <p:grpSpPr>
        <a:xfrm>
          <a:off x="0" y="0"/>
          <a:ext cx="0" cy="0"/>
          <a:chOff x="0" y="0"/>
          <a:chExt cx="0" cy="0"/>
        </a:xfrm>
      </p:grpSpPr>
      <p:sp>
        <p:nvSpPr>
          <p:cNvPr id="1116" name="Google Shape;1116;gf65ebaeb8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7" name="Google Shape;1117;gf65ebaeb8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5"/>
        <p:cNvGrpSpPr/>
        <p:nvPr/>
      </p:nvGrpSpPr>
      <p:grpSpPr>
        <a:xfrm>
          <a:off x="0" y="0"/>
          <a:ext cx="0" cy="0"/>
          <a:chOff x="0" y="0"/>
          <a:chExt cx="0" cy="0"/>
        </a:xfrm>
      </p:grpSpPr>
      <p:sp>
        <p:nvSpPr>
          <p:cNvPr id="1126" name="Google Shape;1126;gf9aeef6395_0_3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7" name="Google Shape;1127;gf9aeef6395_0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9"/>
        <p:cNvGrpSpPr/>
        <p:nvPr/>
      </p:nvGrpSpPr>
      <p:grpSpPr>
        <a:xfrm>
          <a:off x="0" y="0"/>
          <a:ext cx="0" cy="0"/>
          <a:chOff x="0" y="0"/>
          <a:chExt cx="0" cy="0"/>
        </a:xfrm>
      </p:grpSpPr>
      <p:sp>
        <p:nvSpPr>
          <p:cNvPr id="1150" name="Google Shape;1150;gf65ebaeb8f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1" name="Google Shape;1151;gf65ebaeb8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5"/>
        <p:cNvGrpSpPr/>
        <p:nvPr/>
      </p:nvGrpSpPr>
      <p:grpSpPr>
        <a:xfrm>
          <a:off x="0" y="0"/>
          <a:ext cx="0" cy="0"/>
          <a:chOff x="0" y="0"/>
          <a:chExt cx="0" cy="0"/>
        </a:xfrm>
      </p:grpSpPr>
      <p:sp>
        <p:nvSpPr>
          <p:cNvPr id="1176" name="Google Shape;1176;gf3748ab997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 name="Google Shape;1177;gf3748ab997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f65ebaeb8f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2" name="Google Shape;1272;gf65ebaeb8f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7"/>
        <p:cNvGrpSpPr/>
        <p:nvPr/>
      </p:nvGrpSpPr>
      <p:grpSpPr>
        <a:xfrm>
          <a:off x="0" y="0"/>
          <a:ext cx="0" cy="0"/>
          <a:chOff x="0" y="0"/>
          <a:chExt cx="0" cy="0"/>
        </a:xfrm>
      </p:grpSpPr>
      <p:sp>
        <p:nvSpPr>
          <p:cNvPr id="2188" name="Google Shape;2188;gf3748ab997_0_2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9" name="Google Shape;2189;gf3748ab997_0_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7">
          <a:extLst>
            <a:ext uri="{FF2B5EF4-FFF2-40B4-BE49-F238E27FC236}">
              <a16:creationId xmlns:a16="http://schemas.microsoft.com/office/drawing/2014/main" id="{AE600755-3717-46F5-8224-B474D32FC1AA}"/>
            </a:ext>
          </a:extLst>
        </p:cNvPr>
        <p:cNvGrpSpPr/>
        <p:nvPr/>
      </p:nvGrpSpPr>
      <p:grpSpPr>
        <a:xfrm>
          <a:off x="0" y="0"/>
          <a:ext cx="0" cy="0"/>
          <a:chOff x="0" y="0"/>
          <a:chExt cx="0" cy="0"/>
        </a:xfrm>
      </p:grpSpPr>
      <p:sp>
        <p:nvSpPr>
          <p:cNvPr id="2188" name="Google Shape;2188;gf3748ab997_0_296:notes">
            <a:extLst>
              <a:ext uri="{FF2B5EF4-FFF2-40B4-BE49-F238E27FC236}">
                <a16:creationId xmlns:a16="http://schemas.microsoft.com/office/drawing/2014/main" id="{FDEA60D8-F49F-E43E-2CE9-3E1D18D12AB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9" name="Google Shape;2189;gf3748ab997_0_296:notes">
            <a:extLst>
              <a:ext uri="{FF2B5EF4-FFF2-40B4-BE49-F238E27FC236}">
                <a16:creationId xmlns:a16="http://schemas.microsoft.com/office/drawing/2014/main" id="{B566AA0C-695C-2DB5-EA5A-39E7FE227B0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976365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7.png"/><Relationship Id="rId7"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hyperlink" Target="http://bit.ly/2TtBDfr" TargetMode="External"/><Relationship Id="rId5" Type="http://schemas.openxmlformats.org/officeDocument/2006/relationships/hyperlink" Target="http://bit.ly/2TyoMsr" TargetMode="External"/><Relationship Id="rId4" Type="http://schemas.openxmlformats.org/officeDocument/2006/relationships/hyperlink" Target="http://bit.ly/2Tynxth"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287175" y="1918869"/>
            <a:ext cx="5950500" cy="1340400"/>
          </a:xfrm>
          <a:prstGeom prst="rect">
            <a:avLst/>
          </a:prstGeom>
        </p:spPr>
        <p:txBody>
          <a:bodyPr spcFirstLastPara="1" wrap="square" lIns="0" tIns="0" rIns="0" bIns="0" anchor="t" anchorCtr="0">
            <a:noAutofit/>
          </a:bodyPr>
          <a:lstStyle>
            <a:lvl1pPr lvl="0" algn="r">
              <a:lnSpc>
                <a:spcPct val="80000"/>
              </a:lnSpc>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336513" y="3354601"/>
            <a:ext cx="4901100" cy="269400"/>
          </a:xfrm>
          <a:prstGeom prst="rect">
            <a:avLst/>
          </a:prstGeom>
        </p:spPr>
        <p:txBody>
          <a:bodyPr spcFirstLastPara="1" wrap="square" lIns="0" tIns="0" rIns="0" bIns="0" anchor="t" anchorCtr="0">
            <a:noAutofit/>
          </a:bodyPr>
          <a:lstStyle>
            <a:lvl1pPr lvl="0" algn="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pic>
        <p:nvPicPr>
          <p:cNvPr id="11" name="Google Shape;11;p2"/>
          <p:cNvPicPr preferRelativeResize="0"/>
          <p:nvPr/>
        </p:nvPicPr>
        <p:blipFill>
          <a:blip r:embed="rId2">
            <a:alphaModFix/>
          </a:blip>
          <a:stretch>
            <a:fillRect/>
          </a:stretch>
        </p:blipFill>
        <p:spPr>
          <a:xfrm rot="900000">
            <a:off x="-572031" y="-160228"/>
            <a:ext cx="3541804" cy="4816857"/>
          </a:xfrm>
          <a:prstGeom prst="rect">
            <a:avLst/>
          </a:prstGeom>
          <a:noFill/>
          <a:ln>
            <a:noFill/>
          </a:ln>
        </p:spPr>
      </p:pic>
      <p:pic>
        <p:nvPicPr>
          <p:cNvPr id="12" name="Google Shape;12;p2"/>
          <p:cNvPicPr preferRelativeResize="0"/>
          <p:nvPr/>
        </p:nvPicPr>
        <p:blipFill>
          <a:blip r:embed="rId3">
            <a:alphaModFix/>
          </a:blip>
          <a:stretch>
            <a:fillRect/>
          </a:stretch>
        </p:blipFill>
        <p:spPr>
          <a:xfrm rot="-4500000">
            <a:off x="-177837" y="450960"/>
            <a:ext cx="321896" cy="300100"/>
          </a:xfrm>
          <a:prstGeom prst="rect">
            <a:avLst/>
          </a:prstGeom>
          <a:noFill/>
          <a:ln>
            <a:noFill/>
          </a:ln>
        </p:spPr>
      </p:pic>
      <p:pic>
        <p:nvPicPr>
          <p:cNvPr id="13" name="Google Shape;13;p2"/>
          <p:cNvPicPr preferRelativeResize="0"/>
          <p:nvPr/>
        </p:nvPicPr>
        <p:blipFill>
          <a:blip r:embed="rId3">
            <a:alphaModFix/>
          </a:blip>
          <a:stretch>
            <a:fillRect/>
          </a:stretch>
        </p:blipFill>
        <p:spPr>
          <a:xfrm rot="899999">
            <a:off x="8992384" y="4065872"/>
            <a:ext cx="321896" cy="300100"/>
          </a:xfrm>
          <a:prstGeom prst="rect">
            <a:avLst/>
          </a:prstGeom>
          <a:noFill/>
          <a:ln>
            <a:noFill/>
          </a:ln>
        </p:spPr>
      </p:pic>
      <p:pic>
        <p:nvPicPr>
          <p:cNvPr id="14" name="Google Shape;14;p2"/>
          <p:cNvPicPr preferRelativeResize="0"/>
          <p:nvPr/>
        </p:nvPicPr>
        <p:blipFill>
          <a:blip r:embed="rId3">
            <a:alphaModFix/>
          </a:blip>
          <a:stretch>
            <a:fillRect/>
          </a:stretch>
        </p:blipFill>
        <p:spPr>
          <a:xfrm rot="899999">
            <a:off x="441906" y="1709979"/>
            <a:ext cx="321896" cy="300100"/>
          </a:xfrm>
          <a:prstGeom prst="rect">
            <a:avLst/>
          </a:prstGeom>
          <a:noFill/>
          <a:ln>
            <a:noFill/>
          </a:ln>
        </p:spPr>
      </p:pic>
      <p:pic>
        <p:nvPicPr>
          <p:cNvPr id="15" name="Google Shape;15;p2"/>
          <p:cNvPicPr preferRelativeResize="0"/>
          <p:nvPr/>
        </p:nvPicPr>
        <p:blipFill>
          <a:blip r:embed="rId4">
            <a:alphaModFix/>
          </a:blip>
          <a:stretch>
            <a:fillRect/>
          </a:stretch>
        </p:blipFill>
        <p:spPr>
          <a:xfrm rot="900007">
            <a:off x="-48992" y="3761283"/>
            <a:ext cx="1491514" cy="1390105"/>
          </a:xfrm>
          <a:prstGeom prst="rect">
            <a:avLst/>
          </a:prstGeom>
          <a:noFill/>
          <a:ln>
            <a:noFill/>
          </a:ln>
        </p:spPr>
      </p:pic>
      <p:grpSp>
        <p:nvGrpSpPr>
          <p:cNvPr id="16" name="Google Shape;16;p2"/>
          <p:cNvGrpSpPr/>
          <p:nvPr/>
        </p:nvGrpSpPr>
        <p:grpSpPr>
          <a:xfrm>
            <a:off x="8692350" y="1901500"/>
            <a:ext cx="451641" cy="1340475"/>
            <a:chOff x="9385150" y="1954263"/>
            <a:chExt cx="451641" cy="1340475"/>
          </a:xfrm>
        </p:grpSpPr>
        <p:grpSp>
          <p:nvGrpSpPr>
            <p:cNvPr id="17" name="Google Shape;17;p2"/>
            <p:cNvGrpSpPr/>
            <p:nvPr/>
          </p:nvGrpSpPr>
          <p:grpSpPr>
            <a:xfrm>
              <a:off x="9589683" y="1954263"/>
              <a:ext cx="42575" cy="1340475"/>
              <a:chOff x="9703875" y="1954263"/>
              <a:chExt cx="42575" cy="1340475"/>
            </a:xfrm>
          </p:grpSpPr>
          <p:sp>
            <p:nvSpPr>
              <p:cNvPr id="18" name="Google Shape;18;p2"/>
              <p:cNvSpPr/>
              <p:nvPr/>
            </p:nvSpPr>
            <p:spPr>
              <a:xfrm rot="10800000">
                <a:off x="9703875" y="3252913"/>
                <a:ext cx="42575" cy="41825"/>
              </a:xfrm>
              <a:custGeom>
                <a:avLst/>
                <a:gdLst/>
                <a:ahLst/>
                <a:cxnLst/>
                <a:rect l="l" t="t" r="r" b="b"/>
                <a:pathLst>
                  <a:path w="1703" h="1673" extrusionOk="0">
                    <a:moveTo>
                      <a:pt x="851" y="1"/>
                    </a:moveTo>
                    <a:cubicBezTo>
                      <a:pt x="395" y="1"/>
                      <a:pt x="0" y="396"/>
                      <a:pt x="0" y="852"/>
                    </a:cubicBezTo>
                    <a:cubicBezTo>
                      <a:pt x="0" y="1308"/>
                      <a:pt x="395" y="1672"/>
                      <a:pt x="851" y="1672"/>
                    </a:cubicBezTo>
                    <a:cubicBezTo>
                      <a:pt x="1307" y="1672"/>
                      <a:pt x="1702" y="1308"/>
                      <a:pt x="1702" y="852"/>
                    </a:cubicBezTo>
                    <a:cubicBezTo>
                      <a:pt x="1702" y="39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0800000">
                <a:off x="9703875" y="3036338"/>
                <a:ext cx="42575" cy="41825"/>
              </a:xfrm>
              <a:custGeom>
                <a:avLst/>
                <a:gdLst/>
                <a:ahLst/>
                <a:cxnLst/>
                <a:rect l="l" t="t" r="r" b="b"/>
                <a:pathLst>
                  <a:path w="1703" h="1673" extrusionOk="0">
                    <a:moveTo>
                      <a:pt x="851" y="0"/>
                    </a:moveTo>
                    <a:cubicBezTo>
                      <a:pt x="395" y="0"/>
                      <a:pt x="0" y="396"/>
                      <a:pt x="0" y="852"/>
                    </a:cubicBezTo>
                    <a:cubicBezTo>
                      <a:pt x="0" y="1307"/>
                      <a:pt x="395" y="1672"/>
                      <a:pt x="851" y="1672"/>
                    </a:cubicBezTo>
                    <a:cubicBezTo>
                      <a:pt x="1307" y="1672"/>
                      <a:pt x="1702" y="1307"/>
                      <a:pt x="1702" y="852"/>
                    </a:cubicBezTo>
                    <a:cubicBezTo>
                      <a:pt x="1702" y="396"/>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0800000">
                <a:off x="9703875" y="2819788"/>
                <a:ext cx="42575" cy="41800"/>
              </a:xfrm>
              <a:custGeom>
                <a:avLst/>
                <a:gdLst/>
                <a:ahLst/>
                <a:cxnLst/>
                <a:rect l="l" t="t" r="r" b="b"/>
                <a:pathLst>
                  <a:path w="1703" h="1672" extrusionOk="0">
                    <a:moveTo>
                      <a:pt x="851" y="0"/>
                    </a:moveTo>
                    <a:cubicBezTo>
                      <a:pt x="395" y="0"/>
                      <a:pt x="0" y="395"/>
                      <a:pt x="0" y="851"/>
                    </a:cubicBezTo>
                    <a:cubicBezTo>
                      <a:pt x="0" y="1307"/>
                      <a:pt x="395" y="1672"/>
                      <a:pt x="851" y="1672"/>
                    </a:cubicBezTo>
                    <a:cubicBezTo>
                      <a:pt x="1307" y="1672"/>
                      <a:pt x="1702" y="1307"/>
                      <a:pt x="1702" y="851"/>
                    </a:cubicBezTo>
                    <a:cubicBezTo>
                      <a:pt x="1702" y="33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10800000">
                <a:off x="9703875" y="2603963"/>
                <a:ext cx="42575" cy="41825"/>
              </a:xfrm>
              <a:custGeom>
                <a:avLst/>
                <a:gdLst/>
                <a:ahLst/>
                <a:cxnLst/>
                <a:rect l="l" t="t" r="r" b="b"/>
                <a:pathLst>
                  <a:path w="1703" h="1673" extrusionOk="0">
                    <a:moveTo>
                      <a:pt x="851" y="1"/>
                    </a:moveTo>
                    <a:cubicBezTo>
                      <a:pt x="395" y="1"/>
                      <a:pt x="0" y="365"/>
                      <a:pt x="0" y="821"/>
                    </a:cubicBezTo>
                    <a:cubicBezTo>
                      <a:pt x="0" y="1277"/>
                      <a:pt x="395" y="1672"/>
                      <a:pt x="851" y="1672"/>
                    </a:cubicBezTo>
                    <a:cubicBezTo>
                      <a:pt x="1307" y="1672"/>
                      <a:pt x="1702" y="1277"/>
                      <a:pt x="1702" y="821"/>
                    </a:cubicBezTo>
                    <a:cubicBezTo>
                      <a:pt x="170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0800000">
                <a:off x="9703875" y="2387388"/>
                <a:ext cx="42575" cy="41825"/>
              </a:xfrm>
              <a:custGeom>
                <a:avLst/>
                <a:gdLst/>
                <a:ahLst/>
                <a:cxnLst/>
                <a:rect l="l" t="t" r="r" b="b"/>
                <a:pathLst>
                  <a:path w="1703" h="1673" extrusionOk="0">
                    <a:moveTo>
                      <a:pt x="851" y="0"/>
                    </a:moveTo>
                    <a:cubicBezTo>
                      <a:pt x="395" y="0"/>
                      <a:pt x="0" y="365"/>
                      <a:pt x="0" y="821"/>
                    </a:cubicBezTo>
                    <a:cubicBezTo>
                      <a:pt x="0" y="1277"/>
                      <a:pt x="395" y="1672"/>
                      <a:pt x="851" y="1672"/>
                    </a:cubicBezTo>
                    <a:cubicBezTo>
                      <a:pt x="1307" y="1672"/>
                      <a:pt x="1702" y="1277"/>
                      <a:pt x="1702" y="821"/>
                    </a:cubicBezTo>
                    <a:cubicBezTo>
                      <a:pt x="170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0800000">
                <a:off x="9703875" y="2170838"/>
                <a:ext cx="42575" cy="41800"/>
              </a:xfrm>
              <a:custGeom>
                <a:avLst/>
                <a:gdLst/>
                <a:ahLst/>
                <a:cxnLst/>
                <a:rect l="l" t="t" r="r" b="b"/>
                <a:pathLst>
                  <a:path w="1703" h="1672" extrusionOk="0">
                    <a:moveTo>
                      <a:pt x="851" y="0"/>
                    </a:moveTo>
                    <a:cubicBezTo>
                      <a:pt x="395" y="0"/>
                      <a:pt x="0" y="365"/>
                      <a:pt x="0" y="821"/>
                    </a:cubicBezTo>
                    <a:cubicBezTo>
                      <a:pt x="0" y="1277"/>
                      <a:pt x="395" y="1672"/>
                      <a:pt x="851" y="1672"/>
                    </a:cubicBezTo>
                    <a:cubicBezTo>
                      <a:pt x="1307" y="1672"/>
                      <a:pt x="1702" y="1277"/>
                      <a:pt x="1702" y="821"/>
                    </a:cubicBezTo>
                    <a:cubicBezTo>
                      <a:pt x="170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0800000">
                <a:off x="9703875" y="1954263"/>
                <a:ext cx="42575" cy="41850"/>
              </a:xfrm>
              <a:custGeom>
                <a:avLst/>
                <a:gdLst/>
                <a:ahLst/>
                <a:cxnLst/>
                <a:rect l="l" t="t" r="r" b="b"/>
                <a:pathLst>
                  <a:path w="1703" h="1674" extrusionOk="0">
                    <a:moveTo>
                      <a:pt x="904" y="0"/>
                    </a:moveTo>
                    <a:cubicBezTo>
                      <a:pt x="887" y="0"/>
                      <a:pt x="869" y="1"/>
                      <a:pt x="851" y="2"/>
                    </a:cubicBezTo>
                    <a:cubicBezTo>
                      <a:pt x="395" y="2"/>
                      <a:pt x="0" y="367"/>
                      <a:pt x="0" y="822"/>
                    </a:cubicBezTo>
                    <a:cubicBezTo>
                      <a:pt x="0" y="1278"/>
                      <a:pt x="395" y="1674"/>
                      <a:pt x="851" y="1674"/>
                    </a:cubicBezTo>
                    <a:cubicBezTo>
                      <a:pt x="1307" y="1674"/>
                      <a:pt x="1702" y="1278"/>
                      <a:pt x="1702" y="822"/>
                    </a:cubicBezTo>
                    <a:cubicBezTo>
                      <a:pt x="1702" y="355"/>
                      <a:pt x="1337" y="0"/>
                      <a:pt x="9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9487417" y="1954263"/>
              <a:ext cx="42575" cy="1340475"/>
              <a:chOff x="9544525" y="1954263"/>
              <a:chExt cx="42575" cy="1340475"/>
            </a:xfrm>
          </p:grpSpPr>
          <p:sp>
            <p:nvSpPr>
              <p:cNvPr id="26" name="Google Shape;26;p2"/>
              <p:cNvSpPr/>
              <p:nvPr/>
            </p:nvSpPr>
            <p:spPr>
              <a:xfrm rot="10800000">
                <a:off x="9544525" y="3252913"/>
                <a:ext cx="42575" cy="41825"/>
              </a:xfrm>
              <a:custGeom>
                <a:avLst/>
                <a:gdLst/>
                <a:ahLst/>
                <a:cxnLst/>
                <a:rect l="l" t="t" r="r" b="b"/>
                <a:pathLst>
                  <a:path w="1703" h="1673" extrusionOk="0">
                    <a:moveTo>
                      <a:pt x="852" y="1"/>
                    </a:moveTo>
                    <a:cubicBezTo>
                      <a:pt x="396" y="1"/>
                      <a:pt x="1" y="365"/>
                      <a:pt x="1" y="852"/>
                    </a:cubicBezTo>
                    <a:cubicBezTo>
                      <a:pt x="1" y="1308"/>
                      <a:pt x="396" y="1672"/>
                      <a:pt x="852" y="1672"/>
                    </a:cubicBezTo>
                    <a:cubicBezTo>
                      <a:pt x="1308" y="1672"/>
                      <a:pt x="1703" y="1308"/>
                      <a:pt x="1703" y="852"/>
                    </a:cubicBezTo>
                    <a:cubicBezTo>
                      <a:pt x="1703" y="365"/>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10800000">
                <a:off x="9544525" y="3036338"/>
                <a:ext cx="42575" cy="41825"/>
              </a:xfrm>
              <a:custGeom>
                <a:avLst/>
                <a:gdLst/>
                <a:ahLst/>
                <a:cxnLst/>
                <a:rect l="l" t="t" r="r" b="b"/>
                <a:pathLst>
                  <a:path w="1703" h="1673" extrusionOk="0">
                    <a:moveTo>
                      <a:pt x="852" y="0"/>
                    </a:moveTo>
                    <a:cubicBezTo>
                      <a:pt x="396" y="0"/>
                      <a:pt x="1" y="365"/>
                      <a:pt x="1" y="821"/>
                    </a:cubicBezTo>
                    <a:cubicBezTo>
                      <a:pt x="1" y="1307"/>
                      <a:pt x="396" y="1672"/>
                      <a:pt x="852" y="1672"/>
                    </a:cubicBezTo>
                    <a:cubicBezTo>
                      <a:pt x="1308" y="1672"/>
                      <a:pt x="1703" y="130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0800000">
                <a:off x="9544525" y="2819788"/>
                <a:ext cx="42575" cy="41800"/>
              </a:xfrm>
              <a:custGeom>
                <a:avLst/>
                <a:gdLst/>
                <a:ahLst/>
                <a:cxnLst/>
                <a:rect l="l" t="t" r="r" b="b"/>
                <a:pathLst>
                  <a:path w="1703" h="1672" extrusionOk="0">
                    <a:moveTo>
                      <a:pt x="852" y="0"/>
                    </a:moveTo>
                    <a:cubicBezTo>
                      <a:pt x="396" y="0"/>
                      <a:pt x="1" y="365"/>
                      <a:pt x="1" y="851"/>
                    </a:cubicBezTo>
                    <a:cubicBezTo>
                      <a:pt x="1" y="1307"/>
                      <a:pt x="396" y="1672"/>
                      <a:pt x="852" y="1672"/>
                    </a:cubicBezTo>
                    <a:cubicBezTo>
                      <a:pt x="1308" y="1672"/>
                      <a:pt x="1703" y="1307"/>
                      <a:pt x="1703" y="85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10800000">
                <a:off x="9544525" y="2603963"/>
                <a:ext cx="41800" cy="41825"/>
              </a:xfrm>
              <a:custGeom>
                <a:avLst/>
                <a:gdLst/>
                <a:ahLst/>
                <a:cxnLst/>
                <a:rect l="l" t="t" r="r" b="b"/>
                <a:pathLst>
                  <a:path w="1672" h="1673" extrusionOk="0">
                    <a:moveTo>
                      <a:pt x="821" y="1"/>
                    </a:moveTo>
                    <a:cubicBezTo>
                      <a:pt x="365" y="1"/>
                      <a:pt x="0" y="365"/>
                      <a:pt x="0" y="821"/>
                    </a:cubicBezTo>
                    <a:cubicBezTo>
                      <a:pt x="0" y="1277"/>
                      <a:pt x="365" y="1672"/>
                      <a:pt x="821" y="1672"/>
                    </a:cubicBezTo>
                    <a:cubicBezTo>
                      <a:pt x="1277" y="1672"/>
                      <a:pt x="1672" y="1277"/>
                      <a:pt x="1672" y="821"/>
                    </a:cubicBezTo>
                    <a:cubicBezTo>
                      <a:pt x="1672" y="365"/>
                      <a:pt x="1277"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10800000">
                <a:off x="9544525" y="2387388"/>
                <a:ext cx="42575" cy="41825"/>
              </a:xfrm>
              <a:custGeom>
                <a:avLst/>
                <a:gdLst/>
                <a:ahLst/>
                <a:cxnLst/>
                <a:rect l="l" t="t" r="r" b="b"/>
                <a:pathLst>
                  <a:path w="1703" h="1673"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10800000">
                <a:off x="9544525" y="2170838"/>
                <a:ext cx="42575" cy="41800"/>
              </a:xfrm>
              <a:custGeom>
                <a:avLst/>
                <a:gdLst/>
                <a:ahLst/>
                <a:cxnLst/>
                <a:rect l="l" t="t" r="r" b="b"/>
                <a:pathLst>
                  <a:path w="1703" h="1672"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0800000">
                <a:off x="9544525" y="1954263"/>
                <a:ext cx="42575" cy="41825"/>
              </a:xfrm>
              <a:custGeom>
                <a:avLst/>
                <a:gdLst/>
                <a:ahLst/>
                <a:cxnLst/>
                <a:rect l="l" t="t" r="r" b="b"/>
                <a:pathLst>
                  <a:path w="1703" h="1673" extrusionOk="0">
                    <a:moveTo>
                      <a:pt x="852" y="1"/>
                    </a:moveTo>
                    <a:cubicBezTo>
                      <a:pt x="396" y="1"/>
                      <a:pt x="1" y="366"/>
                      <a:pt x="1" y="821"/>
                    </a:cubicBezTo>
                    <a:cubicBezTo>
                      <a:pt x="1" y="1277"/>
                      <a:pt x="396" y="1673"/>
                      <a:pt x="852" y="1673"/>
                    </a:cubicBezTo>
                    <a:cubicBezTo>
                      <a:pt x="1308" y="1673"/>
                      <a:pt x="1703" y="1277"/>
                      <a:pt x="1703" y="821"/>
                    </a:cubicBezTo>
                    <a:cubicBezTo>
                      <a:pt x="1703" y="366"/>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33;p2"/>
            <p:cNvGrpSpPr/>
            <p:nvPr/>
          </p:nvGrpSpPr>
          <p:grpSpPr>
            <a:xfrm>
              <a:off x="9385150" y="1954263"/>
              <a:ext cx="42575" cy="1340475"/>
              <a:chOff x="9385150" y="1954263"/>
              <a:chExt cx="42575" cy="1340475"/>
            </a:xfrm>
          </p:grpSpPr>
          <p:sp>
            <p:nvSpPr>
              <p:cNvPr id="34" name="Google Shape;34;p2"/>
              <p:cNvSpPr/>
              <p:nvPr/>
            </p:nvSpPr>
            <p:spPr>
              <a:xfrm rot="10800000">
                <a:off x="9385900" y="3252913"/>
                <a:ext cx="41825" cy="41825"/>
              </a:xfrm>
              <a:custGeom>
                <a:avLst/>
                <a:gdLst/>
                <a:ahLst/>
                <a:cxnLst/>
                <a:rect l="l" t="t" r="r" b="b"/>
                <a:pathLst>
                  <a:path w="1673" h="1673" extrusionOk="0">
                    <a:moveTo>
                      <a:pt x="851" y="1"/>
                    </a:moveTo>
                    <a:cubicBezTo>
                      <a:pt x="396" y="1"/>
                      <a:pt x="0" y="365"/>
                      <a:pt x="0" y="852"/>
                    </a:cubicBezTo>
                    <a:cubicBezTo>
                      <a:pt x="0" y="1308"/>
                      <a:pt x="396" y="1672"/>
                      <a:pt x="851" y="1672"/>
                    </a:cubicBezTo>
                    <a:cubicBezTo>
                      <a:pt x="1307" y="1672"/>
                      <a:pt x="1672" y="1308"/>
                      <a:pt x="1672" y="852"/>
                    </a:cubicBezTo>
                    <a:cubicBezTo>
                      <a:pt x="167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0800000">
                <a:off x="9385900" y="3036338"/>
                <a:ext cx="41825" cy="41825"/>
              </a:xfrm>
              <a:custGeom>
                <a:avLst/>
                <a:gdLst/>
                <a:ahLst/>
                <a:cxnLst/>
                <a:rect l="l" t="t" r="r" b="b"/>
                <a:pathLst>
                  <a:path w="1673" h="1673" extrusionOk="0">
                    <a:moveTo>
                      <a:pt x="851" y="0"/>
                    </a:moveTo>
                    <a:cubicBezTo>
                      <a:pt x="396" y="0"/>
                      <a:pt x="0" y="365"/>
                      <a:pt x="0" y="821"/>
                    </a:cubicBezTo>
                    <a:cubicBezTo>
                      <a:pt x="0" y="1307"/>
                      <a:pt x="396" y="1672"/>
                      <a:pt x="851" y="1672"/>
                    </a:cubicBezTo>
                    <a:cubicBezTo>
                      <a:pt x="1307" y="1672"/>
                      <a:pt x="1672" y="130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a:off x="9385900" y="2819788"/>
                <a:ext cx="41825" cy="41800"/>
              </a:xfrm>
              <a:custGeom>
                <a:avLst/>
                <a:gdLst/>
                <a:ahLst/>
                <a:cxnLst/>
                <a:rect l="l" t="t" r="r" b="b"/>
                <a:pathLst>
                  <a:path w="1673" h="1672" extrusionOk="0">
                    <a:moveTo>
                      <a:pt x="851" y="0"/>
                    </a:moveTo>
                    <a:cubicBezTo>
                      <a:pt x="396" y="0"/>
                      <a:pt x="0" y="365"/>
                      <a:pt x="0" y="851"/>
                    </a:cubicBezTo>
                    <a:cubicBezTo>
                      <a:pt x="0" y="1307"/>
                      <a:pt x="396" y="1672"/>
                      <a:pt x="851" y="1672"/>
                    </a:cubicBezTo>
                    <a:cubicBezTo>
                      <a:pt x="1307" y="1672"/>
                      <a:pt x="1672" y="1307"/>
                      <a:pt x="1672" y="85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0800000">
                <a:off x="9385150" y="2603963"/>
                <a:ext cx="42575" cy="41825"/>
              </a:xfrm>
              <a:custGeom>
                <a:avLst/>
                <a:gdLst/>
                <a:ahLst/>
                <a:cxnLst/>
                <a:rect l="l" t="t" r="r" b="b"/>
                <a:pathLst>
                  <a:path w="1703" h="1673" extrusionOk="0">
                    <a:moveTo>
                      <a:pt x="851" y="1"/>
                    </a:moveTo>
                    <a:cubicBezTo>
                      <a:pt x="396" y="1"/>
                      <a:pt x="0" y="365"/>
                      <a:pt x="0" y="821"/>
                    </a:cubicBezTo>
                    <a:cubicBezTo>
                      <a:pt x="0" y="1277"/>
                      <a:pt x="396" y="1672"/>
                      <a:pt x="851" y="1672"/>
                    </a:cubicBezTo>
                    <a:cubicBezTo>
                      <a:pt x="1307" y="1672"/>
                      <a:pt x="1703" y="1277"/>
                      <a:pt x="1703" y="821"/>
                    </a:cubicBezTo>
                    <a:cubicBezTo>
                      <a:pt x="1703"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0800000">
                <a:off x="9385900" y="2387388"/>
                <a:ext cx="41825" cy="41825"/>
              </a:xfrm>
              <a:custGeom>
                <a:avLst/>
                <a:gdLst/>
                <a:ahLst/>
                <a:cxnLst/>
                <a:rect l="l" t="t" r="r" b="b"/>
                <a:pathLst>
                  <a:path w="1673" h="1673"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10800000">
                <a:off x="9385900" y="2170838"/>
                <a:ext cx="41825" cy="41800"/>
              </a:xfrm>
              <a:custGeom>
                <a:avLst/>
                <a:gdLst/>
                <a:ahLst/>
                <a:cxnLst/>
                <a:rect l="l" t="t" r="r" b="b"/>
                <a:pathLst>
                  <a:path w="1673" h="1672"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10800000">
                <a:off x="9385900" y="1954263"/>
                <a:ext cx="41825" cy="41825"/>
              </a:xfrm>
              <a:custGeom>
                <a:avLst/>
                <a:gdLst/>
                <a:ahLst/>
                <a:cxnLst/>
                <a:rect l="l" t="t" r="r" b="b"/>
                <a:pathLst>
                  <a:path w="1673" h="1673" extrusionOk="0">
                    <a:moveTo>
                      <a:pt x="851" y="1"/>
                    </a:moveTo>
                    <a:cubicBezTo>
                      <a:pt x="396" y="1"/>
                      <a:pt x="0" y="366"/>
                      <a:pt x="0" y="821"/>
                    </a:cubicBezTo>
                    <a:cubicBezTo>
                      <a:pt x="0" y="1277"/>
                      <a:pt x="396" y="1673"/>
                      <a:pt x="851" y="1673"/>
                    </a:cubicBezTo>
                    <a:cubicBezTo>
                      <a:pt x="1307" y="1673"/>
                      <a:pt x="1672" y="1277"/>
                      <a:pt x="1672" y="821"/>
                    </a:cubicBezTo>
                    <a:cubicBezTo>
                      <a:pt x="1672" y="36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41;p2"/>
            <p:cNvGrpSpPr/>
            <p:nvPr/>
          </p:nvGrpSpPr>
          <p:grpSpPr>
            <a:xfrm>
              <a:off x="9794216" y="1954263"/>
              <a:ext cx="42575" cy="1340475"/>
              <a:chOff x="9544525" y="1954263"/>
              <a:chExt cx="42575" cy="1340475"/>
            </a:xfrm>
          </p:grpSpPr>
          <p:sp>
            <p:nvSpPr>
              <p:cNvPr id="42" name="Google Shape;42;p2"/>
              <p:cNvSpPr/>
              <p:nvPr/>
            </p:nvSpPr>
            <p:spPr>
              <a:xfrm rot="10800000">
                <a:off x="9544525" y="3252913"/>
                <a:ext cx="42575" cy="41825"/>
              </a:xfrm>
              <a:custGeom>
                <a:avLst/>
                <a:gdLst/>
                <a:ahLst/>
                <a:cxnLst/>
                <a:rect l="l" t="t" r="r" b="b"/>
                <a:pathLst>
                  <a:path w="1703" h="1673" extrusionOk="0">
                    <a:moveTo>
                      <a:pt x="852" y="1"/>
                    </a:moveTo>
                    <a:cubicBezTo>
                      <a:pt x="396" y="1"/>
                      <a:pt x="1" y="365"/>
                      <a:pt x="1" y="852"/>
                    </a:cubicBezTo>
                    <a:cubicBezTo>
                      <a:pt x="1" y="1308"/>
                      <a:pt x="396" y="1672"/>
                      <a:pt x="852" y="1672"/>
                    </a:cubicBezTo>
                    <a:cubicBezTo>
                      <a:pt x="1308" y="1672"/>
                      <a:pt x="1703" y="1308"/>
                      <a:pt x="1703" y="852"/>
                    </a:cubicBezTo>
                    <a:cubicBezTo>
                      <a:pt x="1703" y="365"/>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10800000">
                <a:off x="9544525" y="3036338"/>
                <a:ext cx="42575" cy="41825"/>
              </a:xfrm>
              <a:custGeom>
                <a:avLst/>
                <a:gdLst/>
                <a:ahLst/>
                <a:cxnLst/>
                <a:rect l="l" t="t" r="r" b="b"/>
                <a:pathLst>
                  <a:path w="1703" h="1673" extrusionOk="0">
                    <a:moveTo>
                      <a:pt x="852" y="0"/>
                    </a:moveTo>
                    <a:cubicBezTo>
                      <a:pt x="396" y="0"/>
                      <a:pt x="1" y="365"/>
                      <a:pt x="1" y="821"/>
                    </a:cubicBezTo>
                    <a:cubicBezTo>
                      <a:pt x="1" y="1307"/>
                      <a:pt x="396" y="1672"/>
                      <a:pt x="852" y="1672"/>
                    </a:cubicBezTo>
                    <a:cubicBezTo>
                      <a:pt x="1308" y="1672"/>
                      <a:pt x="1703" y="130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rot="10800000">
                <a:off x="9544525" y="2819788"/>
                <a:ext cx="42575" cy="41800"/>
              </a:xfrm>
              <a:custGeom>
                <a:avLst/>
                <a:gdLst/>
                <a:ahLst/>
                <a:cxnLst/>
                <a:rect l="l" t="t" r="r" b="b"/>
                <a:pathLst>
                  <a:path w="1703" h="1672" extrusionOk="0">
                    <a:moveTo>
                      <a:pt x="852" y="0"/>
                    </a:moveTo>
                    <a:cubicBezTo>
                      <a:pt x="396" y="0"/>
                      <a:pt x="1" y="365"/>
                      <a:pt x="1" y="851"/>
                    </a:cubicBezTo>
                    <a:cubicBezTo>
                      <a:pt x="1" y="1307"/>
                      <a:pt x="396" y="1672"/>
                      <a:pt x="852" y="1672"/>
                    </a:cubicBezTo>
                    <a:cubicBezTo>
                      <a:pt x="1308" y="1672"/>
                      <a:pt x="1703" y="1307"/>
                      <a:pt x="1703" y="85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10800000">
                <a:off x="9544525" y="2603963"/>
                <a:ext cx="41800" cy="41825"/>
              </a:xfrm>
              <a:custGeom>
                <a:avLst/>
                <a:gdLst/>
                <a:ahLst/>
                <a:cxnLst/>
                <a:rect l="l" t="t" r="r" b="b"/>
                <a:pathLst>
                  <a:path w="1672" h="1673" extrusionOk="0">
                    <a:moveTo>
                      <a:pt x="821" y="1"/>
                    </a:moveTo>
                    <a:cubicBezTo>
                      <a:pt x="365" y="1"/>
                      <a:pt x="0" y="365"/>
                      <a:pt x="0" y="821"/>
                    </a:cubicBezTo>
                    <a:cubicBezTo>
                      <a:pt x="0" y="1277"/>
                      <a:pt x="365" y="1672"/>
                      <a:pt x="821" y="1672"/>
                    </a:cubicBezTo>
                    <a:cubicBezTo>
                      <a:pt x="1277" y="1672"/>
                      <a:pt x="1672" y="1277"/>
                      <a:pt x="1672" y="821"/>
                    </a:cubicBezTo>
                    <a:cubicBezTo>
                      <a:pt x="1672" y="365"/>
                      <a:pt x="1277"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10800000">
                <a:off x="9544525" y="2387388"/>
                <a:ext cx="42575" cy="41825"/>
              </a:xfrm>
              <a:custGeom>
                <a:avLst/>
                <a:gdLst/>
                <a:ahLst/>
                <a:cxnLst/>
                <a:rect l="l" t="t" r="r" b="b"/>
                <a:pathLst>
                  <a:path w="1703" h="1673"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rot="10800000">
                <a:off x="9544525" y="2170838"/>
                <a:ext cx="42575" cy="41800"/>
              </a:xfrm>
              <a:custGeom>
                <a:avLst/>
                <a:gdLst/>
                <a:ahLst/>
                <a:cxnLst/>
                <a:rect l="l" t="t" r="r" b="b"/>
                <a:pathLst>
                  <a:path w="1703" h="1672"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rot="10800000">
                <a:off x="9544525" y="1954263"/>
                <a:ext cx="42575" cy="41825"/>
              </a:xfrm>
              <a:custGeom>
                <a:avLst/>
                <a:gdLst/>
                <a:ahLst/>
                <a:cxnLst/>
                <a:rect l="l" t="t" r="r" b="b"/>
                <a:pathLst>
                  <a:path w="1703" h="1673" extrusionOk="0">
                    <a:moveTo>
                      <a:pt x="852" y="1"/>
                    </a:moveTo>
                    <a:cubicBezTo>
                      <a:pt x="396" y="1"/>
                      <a:pt x="1" y="366"/>
                      <a:pt x="1" y="821"/>
                    </a:cubicBezTo>
                    <a:cubicBezTo>
                      <a:pt x="1" y="1277"/>
                      <a:pt x="396" y="1673"/>
                      <a:pt x="852" y="1673"/>
                    </a:cubicBezTo>
                    <a:cubicBezTo>
                      <a:pt x="1308" y="1673"/>
                      <a:pt x="1703" y="1277"/>
                      <a:pt x="1703" y="821"/>
                    </a:cubicBezTo>
                    <a:cubicBezTo>
                      <a:pt x="1703" y="366"/>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49;p2"/>
            <p:cNvGrpSpPr/>
            <p:nvPr/>
          </p:nvGrpSpPr>
          <p:grpSpPr>
            <a:xfrm>
              <a:off x="9691950" y="1954263"/>
              <a:ext cx="42575" cy="1340475"/>
              <a:chOff x="9385150" y="1954263"/>
              <a:chExt cx="42575" cy="1340475"/>
            </a:xfrm>
          </p:grpSpPr>
          <p:sp>
            <p:nvSpPr>
              <p:cNvPr id="50" name="Google Shape;50;p2"/>
              <p:cNvSpPr/>
              <p:nvPr/>
            </p:nvSpPr>
            <p:spPr>
              <a:xfrm rot="10800000">
                <a:off x="9385900" y="3252913"/>
                <a:ext cx="41825" cy="41825"/>
              </a:xfrm>
              <a:custGeom>
                <a:avLst/>
                <a:gdLst/>
                <a:ahLst/>
                <a:cxnLst/>
                <a:rect l="l" t="t" r="r" b="b"/>
                <a:pathLst>
                  <a:path w="1673" h="1673" extrusionOk="0">
                    <a:moveTo>
                      <a:pt x="851" y="1"/>
                    </a:moveTo>
                    <a:cubicBezTo>
                      <a:pt x="396" y="1"/>
                      <a:pt x="0" y="365"/>
                      <a:pt x="0" y="852"/>
                    </a:cubicBezTo>
                    <a:cubicBezTo>
                      <a:pt x="0" y="1308"/>
                      <a:pt x="396" y="1672"/>
                      <a:pt x="851" y="1672"/>
                    </a:cubicBezTo>
                    <a:cubicBezTo>
                      <a:pt x="1307" y="1672"/>
                      <a:pt x="1672" y="1308"/>
                      <a:pt x="1672" y="852"/>
                    </a:cubicBezTo>
                    <a:cubicBezTo>
                      <a:pt x="167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10800000">
                <a:off x="9385900" y="3036338"/>
                <a:ext cx="41825" cy="41825"/>
              </a:xfrm>
              <a:custGeom>
                <a:avLst/>
                <a:gdLst/>
                <a:ahLst/>
                <a:cxnLst/>
                <a:rect l="l" t="t" r="r" b="b"/>
                <a:pathLst>
                  <a:path w="1673" h="1673" extrusionOk="0">
                    <a:moveTo>
                      <a:pt x="851" y="0"/>
                    </a:moveTo>
                    <a:cubicBezTo>
                      <a:pt x="396" y="0"/>
                      <a:pt x="0" y="365"/>
                      <a:pt x="0" y="821"/>
                    </a:cubicBezTo>
                    <a:cubicBezTo>
                      <a:pt x="0" y="1307"/>
                      <a:pt x="396" y="1672"/>
                      <a:pt x="851" y="1672"/>
                    </a:cubicBezTo>
                    <a:cubicBezTo>
                      <a:pt x="1307" y="1672"/>
                      <a:pt x="1672" y="130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rot="10800000">
                <a:off x="9385900" y="2819788"/>
                <a:ext cx="41825" cy="41800"/>
              </a:xfrm>
              <a:custGeom>
                <a:avLst/>
                <a:gdLst/>
                <a:ahLst/>
                <a:cxnLst/>
                <a:rect l="l" t="t" r="r" b="b"/>
                <a:pathLst>
                  <a:path w="1673" h="1672" extrusionOk="0">
                    <a:moveTo>
                      <a:pt x="851" y="0"/>
                    </a:moveTo>
                    <a:cubicBezTo>
                      <a:pt x="396" y="0"/>
                      <a:pt x="0" y="365"/>
                      <a:pt x="0" y="851"/>
                    </a:cubicBezTo>
                    <a:cubicBezTo>
                      <a:pt x="0" y="1307"/>
                      <a:pt x="396" y="1672"/>
                      <a:pt x="851" y="1672"/>
                    </a:cubicBezTo>
                    <a:cubicBezTo>
                      <a:pt x="1307" y="1672"/>
                      <a:pt x="1672" y="1307"/>
                      <a:pt x="1672" y="85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10800000">
                <a:off x="9385150" y="2603963"/>
                <a:ext cx="42575" cy="41825"/>
              </a:xfrm>
              <a:custGeom>
                <a:avLst/>
                <a:gdLst/>
                <a:ahLst/>
                <a:cxnLst/>
                <a:rect l="l" t="t" r="r" b="b"/>
                <a:pathLst>
                  <a:path w="1703" h="1673" extrusionOk="0">
                    <a:moveTo>
                      <a:pt x="851" y="1"/>
                    </a:moveTo>
                    <a:cubicBezTo>
                      <a:pt x="396" y="1"/>
                      <a:pt x="0" y="365"/>
                      <a:pt x="0" y="821"/>
                    </a:cubicBezTo>
                    <a:cubicBezTo>
                      <a:pt x="0" y="1277"/>
                      <a:pt x="396" y="1672"/>
                      <a:pt x="851" y="1672"/>
                    </a:cubicBezTo>
                    <a:cubicBezTo>
                      <a:pt x="1307" y="1672"/>
                      <a:pt x="1703" y="1277"/>
                      <a:pt x="1703" y="821"/>
                    </a:cubicBezTo>
                    <a:cubicBezTo>
                      <a:pt x="1703"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10800000">
                <a:off x="9385900" y="2387388"/>
                <a:ext cx="41825" cy="41825"/>
              </a:xfrm>
              <a:custGeom>
                <a:avLst/>
                <a:gdLst/>
                <a:ahLst/>
                <a:cxnLst/>
                <a:rect l="l" t="t" r="r" b="b"/>
                <a:pathLst>
                  <a:path w="1673" h="1673"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rot="10800000">
                <a:off x="9385900" y="2170838"/>
                <a:ext cx="41825" cy="41800"/>
              </a:xfrm>
              <a:custGeom>
                <a:avLst/>
                <a:gdLst/>
                <a:ahLst/>
                <a:cxnLst/>
                <a:rect l="l" t="t" r="r" b="b"/>
                <a:pathLst>
                  <a:path w="1673" h="1672"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rot="10800000">
                <a:off x="9385900" y="1954263"/>
                <a:ext cx="41825" cy="41825"/>
              </a:xfrm>
              <a:custGeom>
                <a:avLst/>
                <a:gdLst/>
                <a:ahLst/>
                <a:cxnLst/>
                <a:rect l="l" t="t" r="r" b="b"/>
                <a:pathLst>
                  <a:path w="1673" h="1673" extrusionOk="0">
                    <a:moveTo>
                      <a:pt x="851" y="1"/>
                    </a:moveTo>
                    <a:cubicBezTo>
                      <a:pt x="396" y="1"/>
                      <a:pt x="0" y="366"/>
                      <a:pt x="0" y="821"/>
                    </a:cubicBezTo>
                    <a:cubicBezTo>
                      <a:pt x="0" y="1277"/>
                      <a:pt x="396" y="1673"/>
                      <a:pt x="851" y="1673"/>
                    </a:cubicBezTo>
                    <a:cubicBezTo>
                      <a:pt x="1307" y="1673"/>
                      <a:pt x="1672" y="1277"/>
                      <a:pt x="1672" y="821"/>
                    </a:cubicBezTo>
                    <a:cubicBezTo>
                      <a:pt x="1672" y="36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 name="Google Shape;57;p2"/>
          <p:cNvGrpSpPr/>
          <p:nvPr/>
        </p:nvGrpSpPr>
        <p:grpSpPr>
          <a:xfrm>
            <a:off x="4346175" y="-577662"/>
            <a:ext cx="451641" cy="1340475"/>
            <a:chOff x="9385150" y="1954263"/>
            <a:chExt cx="451641" cy="1340475"/>
          </a:xfrm>
        </p:grpSpPr>
        <p:grpSp>
          <p:nvGrpSpPr>
            <p:cNvPr id="58" name="Google Shape;58;p2"/>
            <p:cNvGrpSpPr/>
            <p:nvPr/>
          </p:nvGrpSpPr>
          <p:grpSpPr>
            <a:xfrm>
              <a:off x="9589683" y="1954263"/>
              <a:ext cx="42575" cy="1340475"/>
              <a:chOff x="9703875" y="1954263"/>
              <a:chExt cx="42575" cy="1340475"/>
            </a:xfrm>
          </p:grpSpPr>
          <p:sp>
            <p:nvSpPr>
              <p:cNvPr id="59" name="Google Shape;59;p2"/>
              <p:cNvSpPr/>
              <p:nvPr/>
            </p:nvSpPr>
            <p:spPr>
              <a:xfrm rot="10800000">
                <a:off x="9703875" y="3252913"/>
                <a:ext cx="42575" cy="41825"/>
              </a:xfrm>
              <a:custGeom>
                <a:avLst/>
                <a:gdLst/>
                <a:ahLst/>
                <a:cxnLst/>
                <a:rect l="l" t="t" r="r" b="b"/>
                <a:pathLst>
                  <a:path w="1703" h="1673" extrusionOk="0">
                    <a:moveTo>
                      <a:pt x="851" y="1"/>
                    </a:moveTo>
                    <a:cubicBezTo>
                      <a:pt x="395" y="1"/>
                      <a:pt x="0" y="396"/>
                      <a:pt x="0" y="852"/>
                    </a:cubicBezTo>
                    <a:cubicBezTo>
                      <a:pt x="0" y="1308"/>
                      <a:pt x="395" y="1672"/>
                      <a:pt x="851" y="1672"/>
                    </a:cubicBezTo>
                    <a:cubicBezTo>
                      <a:pt x="1307" y="1672"/>
                      <a:pt x="1702" y="1308"/>
                      <a:pt x="1702" y="852"/>
                    </a:cubicBezTo>
                    <a:cubicBezTo>
                      <a:pt x="1702" y="39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rot="10800000">
                <a:off x="9703875" y="3036338"/>
                <a:ext cx="42575" cy="41825"/>
              </a:xfrm>
              <a:custGeom>
                <a:avLst/>
                <a:gdLst/>
                <a:ahLst/>
                <a:cxnLst/>
                <a:rect l="l" t="t" r="r" b="b"/>
                <a:pathLst>
                  <a:path w="1703" h="1673" extrusionOk="0">
                    <a:moveTo>
                      <a:pt x="851" y="0"/>
                    </a:moveTo>
                    <a:cubicBezTo>
                      <a:pt x="395" y="0"/>
                      <a:pt x="0" y="396"/>
                      <a:pt x="0" y="852"/>
                    </a:cubicBezTo>
                    <a:cubicBezTo>
                      <a:pt x="0" y="1307"/>
                      <a:pt x="395" y="1672"/>
                      <a:pt x="851" y="1672"/>
                    </a:cubicBezTo>
                    <a:cubicBezTo>
                      <a:pt x="1307" y="1672"/>
                      <a:pt x="1702" y="1307"/>
                      <a:pt x="1702" y="852"/>
                    </a:cubicBezTo>
                    <a:cubicBezTo>
                      <a:pt x="1702" y="396"/>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rot="10800000">
                <a:off x="9703875" y="2819788"/>
                <a:ext cx="42575" cy="41800"/>
              </a:xfrm>
              <a:custGeom>
                <a:avLst/>
                <a:gdLst/>
                <a:ahLst/>
                <a:cxnLst/>
                <a:rect l="l" t="t" r="r" b="b"/>
                <a:pathLst>
                  <a:path w="1703" h="1672" extrusionOk="0">
                    <a:moveTo>
                      <a:pt x="851" y="0"/>
                    </a:moveTo>
                    <a:cubicBezTo>
                      <a:pt x="395" y="0"/>
                      <a:pt x="0" y="395"/>
                      <a:pt x="0" y="851"/>
                    </a:cubicBezTo>
                    <a:cubicBezTo>
                      <a:pt x="0" y="1307"/>
                      <a:pt x="395" y="1672"/>
                      <a:pt x="851" y="1672"/>
                    </a:cubicBezTo>
                    <a:cubicBezTo>
                      <a:pt x="1307" y="1672"/>
                      <a:pt x="1702" y="1307"/>
                      <a:pt x="1702" y="851"/>
                    </a:cubicBezTo>
                    <a:cubicBezTo>
                      <a:pt x="1702" y="33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rot="10800000">
                <a:off x="9703875" y="2603963"/>
                <a:ext cx="42575" cy="41825"/>
              </a:xfrm>
              <a:custGeom>
                <a:avLst/>
                <a:gdLst/>
                <a:ahLst/>
                <a:cxnLst/>
                <a:rect l="l" t="t" r="r" b="b"/>
                <a:pathLst>
                  <a:path w="1703" h="1673" extrusionOk="0">
                    <a:moveTo>
                      <a:pt x="851" y="1"/>
                    </a:moveTo>
                    <a:cubicBezTo>
                      <a:pt x="395" y="1"/>
                      <a:pt x="0" y="365"/>
                      <a:pt x="0" y="821"/>
                    </a:cubicBezTo>
                    <a:cubicBezTo>
                      <a:pt x="0" y="1277"/>
                      <a:pt x="395" y="1672"/>
                      <a:pt x="851" y="1672"/>
                    </a:cubicBezTo>
                    <a:cubicBezTo>
                      <a:pt x="1307" y="1672"/>
                      <a:pt x="1702" y="1277"/>
                      <a:pt x="1702" y="821"/>
                    </a:cubicBezTo>
                    <a:cubicBezTo>
                      <a:pt x="170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rot="10800000">
                <a:off x="9703875" y="2387388"/>
                <a:ext cx="42575" cy="41825"/>
              </a:xfrm>
              <a:custGeom>
                <a:avLst/>
                <a:gdLst/>
                <a:ahLst/>
                <a:cxnLst/>
                <a:rect l="l" t="t" r="r" b="b"/>
                <a:pathLst>
                  <a:path w="1703" h="1673" extrusionOk="0">
                    <a:moveTo>
                      <a:pt x="851" y="0"/>
                    </a:moveTo>
                    <a:cubicBezTo>
                      <a:pt x="395" y="0"/>
                      <a:pt x="0" y="365"/>
                      <a:pt x="0" y="821"/>
                    </a:cubicBezTo>
                    <a:cubicBezTo>
                      <a:pt x="0" y="1277"/>
                      <a:pt x="395" y="1672"/>
                      <a:pt x="851" y="1672"/>
                    </a:cubicBezTo>
                    <a:cubicBezTo>
                      <a:pt x="1307" y="1672"/>
                      <a:pt x="1702" y="1277"/>
                      <a:pt x="1702" y="821"/>
                    </a:cubicBezTo>
                    <a:cubicBezTo>
                      <a:pt x="170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rot="10800000">
                <a:off x="9703875" y="2170838"/>
                <a:ext cx="42575" cy="41800"/>
              </a:xfrm>
              <a:custGeom>
                <a:avLst/>
                <a:gdLst/>
                <a:ahLst/>
                <a:cxnLst/>
                <a:rect l="l" t="t" r="r" b="b"/>
                <a:pathLst>
                  <a:path w="1703" h="1672" extrusionOk="0">
                    <a:moveTo>
                      <a:pt x="851" y="0"/>
                    </a:moveTo>
                    <a:cubicBezTo>
                      <a:pt x="395" y="0"/>
                      <a:pt x="0" y="365"/>
                      <a:pt x="0" y="821"/>
                    </a:cubicBezTo>
                    <a:cubicBezTo>
                      <a:pt x="0" y="1277"/>
                      <a:pt x="395" y="1672"/>
                      <a:pt x="851" y="1672"/>
                    </a:cubicBezTo>
                    <a:cubicBezTo>
                      <a:pt x="1307" y="1672"/>
                      <a:pt x="1702" y="1277"/>
                      <a:pt x="1702" y="821"/>
                    </a:cubicBezTo>
                    <a:cubicBezTo>
                      <a:pt x="170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rot="10800000">
                <a:off x="9703875" y="1954263"/>
                <a:ext cx="42575" cy="41850"/>
              </a:xfrm>
              <a:custGeom>
                <a:avLst/>
                <a:gdLst/>
                <a:ahLst/>
                <a:cxnLst/>
                <a:rect l="l" t="t" r="r" b="b"/>
                <a:pathLst>
                  <a:path w="1703" h="1674" extrusionOk="0">
                    <a:moveTo>
                      <a:pt x="904" y="0"/>
                    </a:moveTo>
                    <a:cubicBezTo>
                      <a:pt x="887" y="0"/>
                      <a:pt x="869" y="1"/>
                      <a:pt x="851" y="2"/>
                    </a:cubicBezTo>
                    <a:cubicBezTo>
                      <a:pt x="395" y="2"/>
                      <a:pt x="0" y="367"/>
                      <a:pt x="0" y="822"/>
                    </a:cubicBezTo>
                    <a:cubicBezTo>
                      <a:pt x="0" y="1278"/>
                      <a:pt x="395" y="1674"/>
                      <a:pt x="851" y="1674"/>
                    </a:cubicBezTo>
                    <a:cubicBezTo>
                      <a:pt x="1307" y="1674"/>
                      <a:pt x="1702" y="1278"/>
                      <a:pt x="1702" y="822"/>
                    </a:cubicBezTo>
                    <a:cubicBezTo>
                      <a:pt x="1702" y="355"/>
                      <a:pt x="1337" y="0"/>
                      <a:pt x="9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 name="Google Shape;66;p2"/>
            <p:cNvGrpSpPr/>
            <p:nvPr/>
          </p:nvGrpSpPr>
          <p:grpSpPr>
            <a:xfrm>
              <a:off x="9487417" y="1954263"/>
              <a:ext cx="42575" cy="1340475"/>
              <a:chOff x="9544525" y="1954263"/>
              <a:chExt cx="42575" cy="1340475"/>
            </a:xfrm>
          </p:grpSpPr>
          <p:sp>
            <p:nvSpPr>
              <p:cNvPr id="67" name="Google Shape;67;p2"/>
              <p:cNvSpPr/>
              <p:nvPr/>
            </p:nvSpPr>
            <p:spPr>
              <a:xfrm rot="10800000">
                <a:off x="9544525" y="3252913"/>
                <a:ext cx="42575" cy="41825"/>
              </a:xfrm>
              <a:custGeom>
                <a:avLst/>
                <a:gdLst/>
                <a:ahLst/>
                <a:cxnLst/>
                <a:rect l="l" t="t" r="r" b="b"/>
                <a:pathLst>
                  <a:path w="1703" h="1673" extrusionOk="0">
                    <a:moveTo>
                      <a:pt x="852" y="1"/>
                    </a:moveTo>
                    <a:cubicBezTo>
                      <a:pt x="396" y="1"/>
                      <a:pt x="1" y="365"/>
                      <a:pt x="1" y="852"/>
                    </a:cubicBezTo>
                    <a:cubicBezTo>
                      <a:pt x="1" y="1308"/>
                      <a:pt x="396" y="1672"/>
                      <a:pt x="852" y="1672"/>
                    </a:cubicBezTo>
                    <a:cubicBezTo>
                      <a:pt x="1308" y="1672"/>
                      <a:pt x="1703" y="1308"/>
                      <a:pt x="1703" y="852"/>
                    </a:cubicBezTo>
                    <a:cubicBezTo>
                      <a:pt x="1703" y="365"/>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rot="10800000">
                <a:off x="9544525" y="3036338"/>
                <a:ext cx="42575" cy="41825"/>
              </a:xfrm>
              <a:custGeom>
                <a:avLst/>
                <a:gdLst/>
                <a:ahLst/>
                <a:cxnLst/>
                <a:rect l="l" t="t" r="r" b="b"/>
                <a:pathLst>
                  <a:path w="1703" h="1673" extrusionOk="0">
                    <a:moveTo>
                      <a:pt x="852" y="0"/>
                    </a:moveTo>
                    <a:cubicBezTo>
                      <a:pt x="396" y="0"/>
                      <a:pt x="1" y="365"/>
                      <a:pt x="1" y="821"/>
                    </a:cubicBezTo>
                    <a:cubicBezTo>
                      <a:pt x="1" y="1307"/>
                      <a:pt x="396" y="1672"/>
                      <a:pt x="852" y="1672"/>
                    </a:cubicBezTo>
                    <a:cubicBezTo>
                      <a:pt x="1308" y="1672"/>
                      <a:pt x="1703" y="130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rot="10800000">
                <a:off x="9544525" y="2819788"/>
                <a:ext cx="42575" cy="41800"/>
              </a:xfrm>
              <a:custGeom>
                <a:avLst/>
                <a:gdLst/>
                <a:ahLst/>
                <a:cxnLst/>
                <a:rect l="l" t="t" r="r" b="b"/>
                <a:pathLst>
                  <a:path w="1703" h="1672" extrusionOk="0">
                    <a:moveTo>
                      <a:pt x="852" y="0"/>
                    </a:moveTo>
                    <a:cubicBezTo>
                      <a:pt x="396" y="0"/>
                      <a:pt x="1" y="365"/>
                      <a:pt x="1" y="851"/>
                    </a:cubicBezTo>
                    <a:cubicBezTo>
                      <a:pt x="1" y="1307"/>
                      <a:pt x="396" y="1672"/>
                      <a:pt x="852" y="1672"/>
                    </a:cubicBezTo>
                    <a:cubicBezTo>
                      <a:pt x="1308" y="1672"/>
                      <a:pt x="1703" y="1307"/>
                      <a:pt x="1703" y="85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rot="10800000">
                <a:off x="9544525" y="2603963"/>
                <a:ext cx="41800" cy="41825"/>
              </a:xfrm>
              <a:custGeom>
                <a:avLst/>
                <a:gdLst/>
                <a:ahLst/>
                <a:cxnLst/>
                <a:rect l="l" t="t" r="r" b="b"/>
                <a:pathLst>
                  <a:path w="1672" h="1673" extrusionOk="0">
                    <a:moveTo>
                      <a:pt x="821" y="1"/>
                    </a:moveTo>
                    <a:cubicBezTo>
                      <a:pt x="365" y="1"/>
                      <a:pt x="0" y="365"/>
                      <a:pt x="0" y="821"/>
                    </a:cubicBezTo>
                    <a:cubicBezTo>
                      <a:pt x="0" y="1277"/>
                      <a:pt x="365" y="1672"/>
                      <a:pt x="821" y="1672"/>
                    </a:cubicBezTo>
                    <a:cubicBezTo>
                      <a:pt x="1277" y="1672"/>
                      <a:pt x="1672" y="1277"/>
                      <a:pt x="1672" y="821"/>
                    </a:cubicBezTo>
                    <a:cubicBezTo>
                      <a:pt x="1672" y="365"/>
                      <a:pt x="1277"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rot="10800000">
                <a:off x="9544525" y="2387388"/>
                <a:ext cx="42575" cy="41825"/>
              </a:xfrm>
              <a:custGeom>
                <a:avLst/>
                <a:gdLst/>
                <a:ahLst/>
                <a:cxnLst/>
                <a:rect l="l" t="t" r="r" b="b"/>
                <a:pathLst>
                  <a:path w="1703" h="1673"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10800000">
                <a:off x="9544525" y="2170838"/>
                <a:ext cx="42575" cy="41800"/>
              </a:xfrm>
              <a:custGeom>
                <a:avLst/>
                <a:gdLst/>
                <a:ahLst/>
                <a:cxnLst/>
                <a:rect l="l" t="t" r="r" b="b"/>
                <a:pathLst>
                  <a:path w="1703" h="1672"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10800000">
                <a:off x="9544525" y="1954263"/>
                <a:ext cx="42575" cy="41825"/>
              </a:xfrm>
              <a:custGeom>
                <a:avLst/>
                <a:gdLst/>
                <a:ahLst/>
                <a:cxnLst/>
                <a:rect l="l" t="t" r="r" b="b"/>
                <a:pathLst>
                  <a:path w="1703" h="1673" extrusionOk="0">
                    <a:moveTo>
                      <a:pt x="852" y="1"/>
                    </a:moveTo>
                    <a:cubicBezTo>
                      <a:pt x="396" y="1"/>
                      <a:pt x="1" y="366"/>
                      <a:pt x="1" y="821"/>
                    </a:cubicBezTo>
                    <a:cubicBezTo>
                      <a:pt x="1" y="1277"/>
                      <a:pt x="396" y="1673"/>
                      <a:pt x="852" y="1673"/>
                    </a:cubicBezTo>
                    <a:cubicBezTo>
                      <a:pt x="1308" y="1673"/>
                      <a:pt x="1703" y="1277"/>
                      <a:pt x="1703" y="821"/>
                    </a:cubicBezTo>
                    <a:cubicBezTo>
                      <a:pt x="1703" y="366"/>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 name="Google Shape;74;p2"/>
            <p:cNvGrpSpPr/>
            <p:nvPr/>
          </p:nvGrpSpPr>
          <p:grpSpPr>
            <a:xfrm>
              <a:off x="9385150" y="1954263"/>
              <a:ext cx="42575" cy="1340475"/>
              <a:chOff x="9385150" y="1954263"/>
              <a:chExt cx="42575" cy="1340475"/>
            </a:xfrm>
          </p:grpSpPr>
          <p:sp>
            <p:nvSpPr>
              <p:cNvPr id="75" name="Google Shape;75;p2"/>
              <p:cNvSpPr/>
              <p:nvPr/>
            </p:nvSpPr>
            <p:spPr>
              <a:xfrm rot="10800000">
                <a:off x="9385900" y="3252913"/>
                <a:ext cx="41825" cy="41825"/>
              </a:xfrm>
              <a:custGeom>
                <a:avLst/>
                <a:gdLst/>
                <a:ahLst/>
                <a:cxnLst/>
                <a:rect l="l" t="t" r="r" b="b"/>
                <a:pathLst>
                  <a:path w="1673" h="1673" extrusionOk="0">
                    <a:moveTo>
                      <a:pt x="851" y="1"/>
                    </a:moveTo>
                    <a:cubicBezTo>
                      <a:pt x="396" y="1"/>
                      <a:pt x="0" y="365"/>
                      <a:pt x="0" y="852"/>
                    </a:cubicBezTo>
                    <a:cubicBezTo>
                      <a:pt x="0" y="1308"/>
                      <a:pt x="396" y="1672"/>
                      <a:pt x="851" y="1672"/>
                    </a:cubicBezTo>
                    <a:cubicBezTo>
                      <a:pt x="1307" y="1672"/>
                      <a:pt x="1672" y="1308"/>
                      <a:pt x="1672" y="852"/>
                    </a:cubicBezTo>
                    <a:cubicBezTo>
                      <a:pt x="167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rot="10800000">
                <a:off x="9385900" y="3036338"/>
                <a:ext cx="41825" cy="41825"/>
              </a:xfrm>
              <a:custGeom>
                <a:avLst/>
                <a:gdLst/>
                <a:ahLst/>
                <a:cxnLst/>
                <a:rect l="l" t="t" r="r" b="b"/>
                <a:pathLst>
                  <a:path w="1673" h="1673" extrusionOk="0">
                    <a:moveTo>
                      <a:pt x="851" y="0"/>
                    </a:moveTo>
                    <a:cubicBezTo>
                      <a:pt x="396" y="0"/>
                      <a:pt x="0" y="365"/>
                      <a:pt x="0" y="821"/>
                    </a:cubicBezTo>
                    <a:cubicBezTo>
                      <a:pt x="0" y="1307"/>
                      <a:pt x="396" y="1672"/>
                      <a:pt x="851" y="1672"/>
                    </a:cubicBezTo>
                    <a:cubicBezTo>
                      <a:pt x="1307" y="1672"/>
                      <a:pt x="1672" y="130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rot="10800000">
                <a:off x="9385900" y="2819788"/>
                <a:ext cx="41825" cy="41800"/>
              </a:xfrm>
              <a:custGeom>
                <a:avLst/>
                <a:gdLst/>
                <a:ahLst/>
                <a:cxnLst/>
                <a:rect l="l" t="t" r="r" b="b"/>
                <a:pathLst>
                  <a:path w="1673" h="1672" extrusionOk="0">
                    <a:moveTo>
                      <a:pt x="851" y="0"/>
                    </a:moveTo>
                    <a:cubicBezTo>
                      <a:pt x="396" y="0"/>
                      <a:pt x="0" y="365"/>
                      <a:pt x="0" y="851"/>
                    </a:cubicBezTo>
                    <a:cubicBezTo>
                      <a:pt x="0" y="1307"/>
                      <a:pt x="396" y="1672"/>
                      <a:pt x="851" y="1672"/>
                    </a:cubicBezTo>
                    <a:cubicBezTo>
                      <a:pt x="1307" y="1672"/>
                      <a:pt x="1672" y="1307"/>
                      <a:pt x="1672" y="85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rot="10800000">
                <a:off x="9385150" y="2603963"/>
                <a:ext cx="42575" cy="41825"/>
              </a:xfrm>
              <a:custGeom>
                <a:avLst/>
                <a:gdLst/>
                <a:ahLst/>
                <a:cxnLst/>
                <a:rect l="l" t="t" r="r" b="b"/>
                <a:pathLst>
                  <a:path w="1703" h="1673" extrusionOk="0">
                    <a:moveTo>
                      <a:pt x="851" y="1"/>
                    </a:moveTo>
                    <a:cubicBezTo>
                      <a:pt x="396" y="1"/>
                      <a:pt x="0" y="365"/>
                      <a:pt x="0" y="821"/>
                    </a:cubicBezTo>
                    <a:cubicBezTo>
                      <a:pt x="0" y="1277"/>
                      <a:pt x="396" y="1672"/>
                      <a:pt x="851" y="1672"/>
                    </a:cubicBezTo>
                    <a:cubicBezTo>
                      <a:pt x="1307" y="1672"/>
                      <a:pt x="1703" y="1277"/>
                      <a:pt x="1703" y="821"/>
                    </a:cubicBezTo>
                    <a:cubicBezTo>
                      <a:pt x="1703"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rot="10800000">
                <a:off x="9385900" y="2387388"/>
                <a:ext cx="41825" cy="41825"/>
              </a:xfrm>
              <a:custGeom>
                <a:avLst/>
                <a:gdLst/>
                <a:ahLst/>
                <a:cxnLst/>
                <a:rect l="l" t="t" r="r" b="b"/>
                <a:pathLst>
                  <a:path w="1673" h="1673"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rot="10800000">
                <a:off x="9385900" y="2170838"/>
                <a:ext cx="41825" cy="41800"/>
              </a:xfrm>
              <a:custGeom>
                <a:avLst/>
                <a:gdLst/>
                <a:ahLst/>
                <a:cxnLst/>
                <a:rect l="l" t="t" r="r" b="b"/>
                <a:pathLst>
                  <a:path w="1673" h="1672"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rot="10800000">
                <a:off x="9385900" y="1954263"/>
                <a:ext cx="41825" cy="41825"/>
              </a:xfrm>
              <a:custGeom>
                <a:avLst/>
                <a:gdLst/>
                <a:ahLst/>
                <a:cxnLst/>
                <a:rect l="l" t="t" r="r" b="b"/>
                <a:pathLst>
                  <a:path w="1673" h="1673" extrusionOk="0">
                    <a:moveTo>
                      <a:pt x="851" y="1"/>
                    </a:moveTo>
                    <a:cubicBezTo>
                      <a:pt x="396" y="1"/>
                      <a:pt x="0" y="366"/>
                      <a:pt x="0" y="821"/>
                    </a:cubicBezTo>
                    <a:cubicBezTo>
                      <a:pt x="0" y="1277"/>
                      <a:pt x="396" y="1673"/>
                      <a:pt x="851" y="1673"/>
                    </a:cubicBezTo>
                    <a:cubicBezTo>
                      <a:pt x="1307" y="1673"/>
                      <a:pt x="1672" y="1277"/>
                      <a:pt x="1672" y="821"/>
                    </a:cubicBezTo>
                    <a:cubicBezTo>
                      <a:pt x="1672" y="36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2"/>
            <p:cNvGrpSpPr/>
            <p:nvPr/>
          </p:nvGrpSpPr>
          <p:grpSpPr>
            <a:xfrm>
              <a:off x="9794216" y="1954263"/>
              <a:ext cx="42575" cy="1340475"/>
              <a:chOff x="9544525" y="1954263"/>
              <a:chExt cx="42575" cy="1340475"/>
            </a:xfrm>
          </p:grpSpPr>
          <p:sp>
            <p:nvSpPr>
              <p:cNvPr id="83" name="Google Shape;83;p2"/>
              <p:cNvSpPr/>
              <p:nvPr/>
            </p:nvSpPr>
            <p:spPr>
              <a:xfrm rot="10800000">
                <a:off x="9544525" y="3252913"/>
                <a:ext cx="42575" cy="41825"/>
              </a:xfrm>
              <a:custGeom>
                <a:avLst/>
                <a:gdLst/>
                <a:ahLst/>
                <a:cxnLst/>
                <a:rect l="l" t="t" r="r" b="b"/>
                <a:pathLst>
                  <a:path w="1703" h="1673" extrusionOk="0">
                    <a:moveTo>
                      <a:pt x="852" y="1"/>
                    </a:moveTo>
                    <a:cubicBezTo>
                      <a:pt x="396" y="1"/>
                      <a:pt x="1" y="365"/>
                      <a:pt x="1" y="852"/>
                    </a:cubicBezTo>
                    <a:cubicBezTo>
                      <a:pt x="1" y="1308"/>
                      <a:pt x="396" y="1672"/>
                      <a:pt x="852" y="1672"/>
                    </a:cubicBezTo>
                    <a:cubicBezTo>
                      <a:pt x="1308" y="1672"/>
                      <a:pt x="1703" y="1308"/>
                      <a:pt x="1703" y="852"/>
                    </a:cubicBezTo>
                    <a:cubicBezTo>
                      <a:pt x="1703" y="365"/>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rot="10800000">
                <a:off x="9544525" y="3036338"/>
                <a:ext cx="42575" cy="41825"/>
              </a:xfrm>
              <a:custGeom>
                <a:avLst/>
                <a:gdLst/>
                <a:ahLst/>
                <a:cxnLst/>
                <a:rect l="l" t="t" r="r" b="b"/>
                <a:pathLst>
                  <a:path w="1703" h="1673" extrusionOk="0">
                    <a:moveTo>
                      <a:pt x="852" y="0"/>
                    </a:moveTo>
                    <a:cubicBezTo>
                      <a:pt x="396" y="0"/>
                      <a:pt x="1" y="365"/>
                      <a:pt x="1" y="821"/>
                    </a:cubicBezTo>
                    <a:cubicBezTo>
                      <a:pt x="1" y="1307"/>
                      <a:pt x="396" y="1672"/>
                      <a:pt x="852" y="1672"/>
                    </a:cubicBezTo>
                    <a:cubicBezTo>
                      <a:pt x="1308" y="1672"/>
                      <a:pt x="1703" y="130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rot="10800000">
                <a:off x="9544525" y="2819788"/>
                <a:ext cx="42575" cy="41800"/>
              </a:xfrm>
              <a:custGeom>
                <a:avLst/>
                <a:gdLst/>
                <a:ahLst/>
                <a:cxnLst/>
                <a:rect l="l" t="t" r="r" b="b"/>
                <a:pathLst>
                  <a:path w="1703" h="1672" extrusionOk="0">
                    <a:moveTo>
                      <a:pt x="852" y="0"/>
                    </a:moveTo>
                    <a:cubicBezTo>
                      <a:pt x="396" y="0"/>
                      <a:pt x="1" y="365"/>
                      <a:pt x="1" y="851"/>
                    </a:cubicBezTo>
                    <a:cubicBezTo>
                      <a:pt x="1" y="1307"/>
                      <a:pt x="396" y="1672"/>
                      <a:pt x="852" y="1672"/>
                    </a:cubicBezTo>
                    <a:cubicBezTo>
                      <a:pt x="1308" y="1672"/>
                      <a:pt x="1703" y="1307"/>
                      <a:pt x="1703" y="85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rot="10800000">
                <a:off x="9544525" y="2603963"/>
                <a:ext cx="41800" cy="41825"/>
              </a:xfrm>
              <a:custGeom>
                <a:avLst/>
                <a:gdLst/>
                <a:ahLst/>
                <a:cxnLst/>
                <a:rect l="l" t="t" r="r" b="b"/>
                <a:pathLst>
                  <a:path w="1672" h="1673" extrusionOk="0">
                    <a:moveTo>
                      <a:pt x="821" y="1"/>
                    </a:moveTo>
                    <a:cubicBezTo>
                      <a:pt x="365" y="1"/>
                      <a:pt x="0" y="365"/>
                      <a:pt x="0" y="821"/>
                    </a:cubicBezTo>
                    <a:cubicBezTo>
                      <a:pt x="0" y="1277"/>
                      <a:pt x="365" y="1672"/>
                      <a:pt x="821" y="1672"/>
                    </a:cubicBezTo>
                    <a:cubicBezTo>
                      <a:pt x="1277" y="1672"/>
                      <a:pt x="1672" y="1277"/>
                      <a:pt x="1672" y="821"/>
                    </a:cubicBezTo>
                    <a:cubicBezTo>
                      <a:pt x="1672" y="365"/>
                      <a:pt x="1277"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rot="10800000">
                <a:off x="9544525" y="2387388"/>
                <a:ext cx="42575" cy="41825"/>
              </a:xfrm>
              <a:custGeom>
                <a:avLst/>
                <a:gdLst/>
                <a:ahLst/>
                <a:cxnLst/>
                <a:rect l="l" t="t" r="r" b="b"/>
                <a:pathLst>
                  <a:path w="1703" h="1673"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rot="10800000">
                <a:off x="9544525" y="2170838"/>
                <a:ext cx="42575" cy="41800"/>
              </a:xfrm>
              <a:custGeom>
                <a:avLst/>
                <a:gdLst/>
                <a:ahLst/>
                <a:cxnLst/>
                <a:rect l="l" t="t" r="r" b="b"/>
                <a:pathLst>
                  <a:path w="1703" h="1672"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rot="10800000">
                <a:off x="9544525" y="1954263"/>
                <a:ext cx="42575" cy="41825"/>
              </a:xfrm>
              <a:custGeom>
                <a:avLst/>
                <a:gdLst/>
                <a:ahLst/>
                <a:cxnLst/>
                <a:rect l="l" t="t" r="r" b="b"/>
                <a:pathLst>
                  <a:path w="1703" h="1673" extrusionOk="0">
                    <a:moveTo>
                      <a:pt x="852" y="1"/>
                    </a:moveTo>
                    <a:cubicBezTo>
                      <a:pt x="396" y="1"/>
                      <a:pt x="1" y="366"/>
                      <a:pt x="1" y="821"/>
                    </a:cubicBezTo>
                    <a:cubicBezTo>
                      <a:pt x="1" y="1277"/>
                      <a:pt x="396" y="1673"/>
                      <a:pt x="852" y="1673"/>
                    </a:cubicBezTo>
                    <a:cubicBezTo>
                      <a:pt x="1308" y="1673"/>
                      <a:pt x="1703" y="1277"/>
                      <a:pt x="1703" y="821"/>
                    </a:cubicBezTo>
                    <a:cubicBezTo>
                      <a:pt x="1703" y="366"/>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 name="Google Shape;90;p2"/>
            <p:cNvGrpSpPr/>
            <p:nvPr/>
          </p:nvGrpSpPr>
          <p:grpSpPr>
            <a:xfrm>
              <a:off x="9691950" y="1954263"/>
              <a:ext cx="42575" cy="1340475"/>
              <a:chOff x="9385150" y="1954263"/>
              <a:chExt cx="42575" cy="1340475"/>
            </a:xfrm>
          </p:grpSpPr>
          <p:sp>
            <p:nvSpPr>
              <p:cNvPr id="91" name="Google Shape;91;p2"/>
              <p:cNvSpPr/>
              <p:nvPr/>
            </p:nvSpPr>
            <p:spPr>
              <a:xfrm rot="10800000">
                <a:off x="9385900" y="3252913"/>
                <a:ext cx="41825" cy="41825"/>
              </a:xfrm>
              <a:custGeom>
                <a:avLst/>
                <a:gdLst/>
                <a:ahLst/>
                <a:cxnLst/>
                <a:rect l="l" t="t" r="r" b="b"/>
                <a:pathLst>
                  <a:path w="1673" h="1673" extrusionOk="0">
                    <a:moveTo>
                      <a:pt x="851" y="1"/>
                    </a:moveTo>
                    <a:cubicBezTo>
                      <a:pt x="396" y="1"/>
                      <a:pt x="0" y="365"/>
                      <a:pt x="0" y="852"/>
                    </a:cubicBezTo>
                    <a:cubicBezTo>
                      <a:pt x="0" y="1308"/>
                      <a:pt x="396" y="1672"/>
                      <a:pt x="851" y="1672"/>
                    </a:cubicBezTo>
                    <a:cubicBezTo>
                      <a:pt x="1307" y="1672"/>
                      <a:pt x="1672" y="1308"/>
                      <a:pt x="1672" y="852"/>
                    </a:cubicBezTo>
                    <a:cubicBezTo>
                      <a:pt x="167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rot="10800000">
                <a:off x="9385900" y="3036338"/>
                <a:ext cx="41825" cy="41825"/>
              </a:xfrm>
              <a:custGeom>
                <a:avLst/>
                <a:gdLst/>
                <a:ahLst/>
                <a:cxnLst/>
                <a:rect l="l" t="t" r="r" b="b"/>
                <a:pathLst>
                  <a:path w="1673" h="1673" extrusionOk="0">
                    <a:moveTo>
                      <a:pt x="851" y="0"/>
                    </a:moveTo>
                    <a:cubicBezTo>
                      <a:pt x="396" y="0"/>
                      <a:pt x="0" y="365"/>
                      <a:pt x="0" y="821"/>
                    </a:cubicBezTo>
                    <a:cubicBezTo>
                      <a:pt x="0" y="1307"/>
                      <a:pt x="396" y="1672"/>
                      <a:pt x="851" y="1672"/>
                    </a:cubicBezTo>
                    <a:cubicBezTo>
                      <a:pt x="1307" y="1672"/>
                      <a:pt x="1672" y="130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rot="10800000">
                <a:off x="9385900" y="2819788"/>
                <a:ext cx="41825" cy="41800"/>
              </a:xfrm>
              <a:custGeom>
                <a:avLst/>
                <a:gdLst/>
                <a:ahLst/>
                <a:cxnLst/>
                <a:rect l="l" t="t" r="r" b="b"/>
                <a:pathLst>
                  <a:path w="1673" h="1672" extrusionOk="0">
                    <a:moveTo>
                      <a:pt x="851" y="0"/>
                    </a:moveTo>
                    <a:cubicBezTo>
                      <a:pt x="396" y="0"/>
                      <a:pt x="0" y="365"/>
                      <a:pt x="0" y="851"/>
                    </a:cubicBezTo>
                    <a:cubicBezTo>
                      <a:pt x="0" y="1307"/>
                      <a:pt x="396" y="1672"/>
                      <a:pt x="851" y="1672"/>
                    </a:cubicBezTo>
                    <a:cubicBezTo>
                      <a:pt x="1307" y="1672"/>
                      <a:pt x="1672" y="1307"/>
                      <a:pt x="1672" y="85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rot="10800000">
                <a:off x="9385150" y="2603963"/>
                <a:ext cx="42575" cy="41825"/>
              </a:xfrm>
              <a:custGeom>
                <a:avLst/>
                <a:gdLst/>
                <a:ahLst/>
                <a:cxnLst/>
                <a:rect l="l" t="t" r="r" b="b"/>
                <a:pathLst>
                  <a:path w="1703" h="1673" extrusionOk="0">
                    <a:moveTo>
                      <a:pt x="851" y="1"/>
                    </a:moveTo>
                    <a:cubicBezTo>
                      <a:pt x="396" y="1"/>
                      <a:pt x="0" y="365"/>
                      <a:pt x="0" y="821"/>
                    </a:cubicBezTo>
                    <a:cubicBezTo>
                      <a:pt x="0" y="1277"/>
                      <a:pt x="396" y="1672"/>
                      <a:pt x="851" y="1672"/>
                    </a:cubicBezTo>
                    <a:cubicBezTo>
                      <a:pt x="1307" y="1672"/>
                      <a:pt x="1703" y="1277"/>
                      <a:pt x="1703" y="821"/>
                    </a:cubicBezTo>
                    <a:cubicBezTo>
                      <a:pt x="1703"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rot="10800000">
                <a:off x="9385900" y="2387388"/>
                <a:ext cx="41825" cy="41825"/>
              </a:xfrm>
              <a:custGeom>
                <a:avLst/>
                <a:gdLst/>
                <a:ahLst/>
                <a:cxnLst/>
                <a:rect l="l" t="t" r="r" b="b"/>
                <a:pathLst>
                  <a:path w="1673" h="1673"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rot="10800000">
                <a:off x="9385900" y="2170838"/>
                <a:ext cx="41825" cy="41800"/>
              </a:xfrm>
              <a:custGeom>
                <a:avLst/>
                <a:gdLst/>
                <a:ahLst/>
                <a:cxnLst/>
                <a:rect l="l" t="t" r="r" b="b"/>
                <a:pathLst>
                  <a:path w="1673" h="1672"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rot="10800000">
                <a:off x="9385900" y="1954263"/>
                <a:ext cx="41825" cy="41825"/>
              </a:xfrm>
              <a:custGeom>
                <a:avLst/>
                <a:gdLst/>
                <a:ahLst/>
                <a:cxnLst/>
                <a:rect l="l" t="t" r="r" b="b"/>
                <a:pathLst>
                  <a:path w="1673" h="1673" extrusionOk="0">
                    <a:moveTo>
                      <a:pt x="851" y="1"/>
                    </a:moveTo>
                    <a:cubicBezTo>
                      <a:pt x="396" y="1"/>
                      <a:pt x="0" y="366"/>
                      <a:pt x="0" y="821"/>
                    </a:cubicBezTo>
                    <a:cubicBezTo>
                      <a:pt x="0" y="1277"/>
                      <a:pt x="396" y="1673"/>
                      <a:pt x="851" y="1673"/>
                    </a:cubicBezTo>
                    <a:cubicBezTo>
                      <a:pt x="1307" y="1673"/>
                      <a:pt x="1672" y="1277"/>
                      <a:pt x="1672" y="821"/>
                    </a:cubicBezTo>
                    <a:cubicBezTo>
                      <a:pt x="1672" y="36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98" name="Google Shape;98;p2"/>
          <p:cNvPicPr preferRelativeResize="0"/>
          <p:nvPr/>
        </p:nvPicPr>
        <p:blipFill>
          <a:blip r:embed="rId3">
            <a:alphaModFix/>
          </a:blip>
          <a:stretch>
            <a:fillRect/>
          </a:stretch>
        </p:blipFill>
        <p:spPr>
          <a:xfrm rot="899999">
            <a:off x="4411059" y="4959229"/>
            <a:ext cx="321896" cy="300100"/>
          </a:xfrm>
          <a:prstGeom prst="rect">
            <a:avLst/>
          </a:prstGeom>
          <a:noFill/>
          <a:ln>
            <a:noFill/>
          </a:ln>
        </p:spPr>
      </p:pic>
      <p:pic>
        <p:nvPicPr>
          <p:cNvPr id="99" name="Google Shape;99;p2"/>
          <p:cNvPicPr preferRelativeResize="0"/>
          <p:nvPr/>
        </p:nvPicPr>
        <p:blipFill>
          <a:blip r:embed="rId5">
            <a:alphaModFix/>
          </a:blip>
          <a:stretch>
            <a:fillRect/>
          </a:stretch>
        </p:blipFill>
        <p:spPr>
          <a:xfrm rot="-899987" flipH="1">
            <a:off x="7646069" y="275729"/>
            <a:ext cx="535946" cy="500209"/>
          </a:xfrm>
          <a:prstGeom prst="rect">
            <a:avLst/>
          </a:prstGeom>
          <a:noFill/>
          <a:ln>
            <a:noFill/>
          </a:ln>
        </p:spPr>
      </p:pic>
      <p:grpSp>
        <p:nvGrpSpPr>
          <p:cNvPr id="100" name="Google Shape;100;p2"/>
          <p:cNvGrpSpPr/>
          <p:nvPr/>
        </p:nvGrpSpPr>
        <p:grpSpPr>
          <a:xfrm>
            <a:off x="2006038" y="3803013"/>
            <a:ext cx="451641" cy="1340475"/>
            <a:chOff x="9385150" y="1954263"/>
            <a:chExt cx="451641" cy="1340475"/>
          </a:xfrm>
        </p:grpSpPr>
        <p:grpSp>
          <p:nvGrpSpPr>
            <p:cNvPr id="101" name="Google Shape;101;p2"/>
            <p:cNvGrpSpPr/>
            <p:nvPr/>
          </p:nvGrpSpPr>
          <p:grpSpPr>
            <a:xfrm>
              <a:off x="9589683" y="1954263"/>
              <a:ext cx="42575" cy="1340475"/>
              <a:chOff x="9703875" y="1954263"/>
              <a:chExt cx="42575" cy="1340475"/>
            </a:xfrm>
          </p:grpSpPr>
          <p:sp>
            <p:nvSpPr>
              <p:cNvPr id="102" name="Google Shape;102;p2"/>
              <p:cNvSpPr/>
              <p:nvPr/>
            </p:nvSpPr>
            <p:spPr>
              <a:xfrm rot="10800000">
                <a:off x="9703875" y="3252913"/>
                <a:ext cx="42575" cy="41825"/>
              </a:xfrm>
              <a:custGeom>
                <a:avLst/>
                <a:gdLst/>
                <a:ahLst/>
                <a:cxnLst/>
                <a:rect l="l" t="t" r="r" b="b"/>
                <a:pathLst>
                  <a:path w="1703" h="1673" extrusionOk="0">
                    <a:moveTo>
                      <a:pt x="851" y="1"/>
                    </a:moveTo>
                    <a:cubicBezTo>
                      <a:pt x="395" y="1"/>
                      <a:pt x="0" y="396"/>
                      <a:pt x="0" y="852"/>
                    </a:cubicBezTo>
                    <a:cubicBezTo>
                      <a:pt x="0" y="1308"/>
                      <a:pt x="395" y="1672"/>
                      <a:pt x="851" y="1672"/>
                    </a:cubicBezTo>
                    <a:cubicBezTo>
                      <a:pt x="1307" y="1672"/>
                      <a:pt x="1702" y="1308"/>
                      <a:pt x="1702" y="852"/>
                    </a:cubicBezTo>
                    <a:cubicBezTo>
                      <a:pt x="1702" y="39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rot="10800000">
                <a:off x="9703875" y="3036338"/>
                <a:ext cx="42575" cy="41825"/>
              </a:xfrm>
              <a:custGeom>
                <a:avLst/>
                <a:gdLst/>
                <a:ahLst/>
                <a:cxnLst/>
                <a:rect l="l" t="t" r="r" b="b"/>
                <a:pathLst>
                  <a:path w="1703" h="1673" extrusionOk="0">
                    <a:moveTo>
                      <a:pt x="851" y="0"/>
                    </a:moveTo>
                    <a:cubicBezTo>
                      <a:pt x="395" y="0"/>
                      <a:pt x="0" y="396"/>
                      <a:pt x="0" y="852"/>
                    </a:cubicBezTo>
                    <a:cubicBezTo>
                      <a:pt x="0" y="1307"/>
                      <a:pt x="395" y="1672"/>
                      <a:pt x="851" y="1672"/>
                    </a:cubicBezTo>
                    <a:cubicBezTo>
                      <a:pt x="1307" y="1672"/>
                      <a:pt x="1702" y="1307"/>
                      <a:pt x="1702" y="852"/>
                    </a:cubicBezTo>
                    <a:cubicBezTo>
                      <a:pt x="1702" y="396"/>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rot="10800000">
                <a:off x="9703875" y="2819788"/>
                <a:ext cx="42575" cy="41800"/>
              </a:xfrm>
              <a:custGeom>
                <a:avLst/>
                <a:gdLst/>
                <a:ahLst/>
                <a:cxnLst/>
                <a:rect l="l" t="t" r="r" b="b"/>
                <a:pathLst>
                  <a:path w="1703" h="1672" extrusionOk="0">
                    <a:moveTo>
                      <a:pt x="851" y="0"/>
                    </a:moveTo>
                    <a:cubicBezTo>
                      <a:pt x="395" y="0"/>
                      <a:pt x="0" y="395"/>
                      <a:pt x="0" y="851"/>
                    </a:cubicBezTo>
                    <a:cubicBezTo>
                      <a:pt x="0" y="1307"/>
                      <a:pt x="395" y="1672"/>
                      <a:pt x="851" y="1672"/>
                    </a:cubicBezTo>
                    <a:cubicBezTo>
                      <a:pt x="1307" y="1672"/>
                      <a:pt x="1702" y="1307"/>
                      <a:pt x="1702" y="851"/>
                    </a:cubicBezTo>
                    <a:cubicBezTo>
                      <a:pt x="1702" y="33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rot="10800000">
                <a:off x="9703875" y="2603963"/>
                <a:ext cx="42575" cy="41825"/>
              </a:xfrm>
              <a:custGeom>
                <a:avLst/>
                <a:gdLst/>
                <a:ahLst/>
                <a:cxnLst/>
                <a:rect l="l" t="t" r="r" b="b"/>
                <a:pathLst>
                  <a:path w="1703" h="1673" extrusionOk="0">
                    <a:moveTo>
                      <a:pt x="851" y="1"/>
                    </a:moveTo>
                    <a:cubicBezTo>
                      <a:pt x="395" y="1"/>
                      <a:pt x="0" y="365"/>
                      <a:pt x="0" y="821"/>
                    </a:cubicBezTo>
                    <a:cubicBezTo>
                      <a:pt x="0" y="1277"/>
                      <a:pt x="395" y="1672"/>
                      <a:pt x="851" y="1672"/>
                    </a:cubicBezTo>
                    <a:cubicBezTo>
                      <a:pt x="1307" y="1672"/>
                      <a:pt x="1702" y="1277"/>
                      <a:pt x="1702" y="821"/>
                    </a:cubicBezTo>
                    <a:cubicBezTo>
                      <a:pt x="170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rot="10800000">
                <a:off x="9703875" y="2387388"/>
                <a:ext cx="42575" cy="41825"/>
              </a:xfrm>
              <a:custGeom>
                <a:avLst/>
                <a:gdLst/>
                <a:ahLst/>
                <a:cxnLst/>
                <a:rect l="l" t="t" r="r" b="b"/>
                <a:pathLst>
                  <a:path w="1703" h="1673" extrusionOk="0">
                    <a:moveTo>
                      <a:pt x="851" y="0"/>
                    </a:moveTo>
                    <a:cubicBezTo>
                      <a:pt x="395" y="0"/>
                      <a:pt x="0" y="365"/>
                      <a:pt x="0" y="821"/>
                    </a:cubicBezTo>
                    <a:cubicBezTo>
                      <a:pt x="0" y="1277"/>
                      <a:pt x="395" y="1672"/>
                      <a:pt x="851" y="1672"/>
                    </a:cubicBezTo>
                    <a:cubicBezTo>
                      <a:pt x="1307" y="1672"/>
                      <a:pt x="1702" y="1277"/>
                      <a:pt x="1702" y="821"/>
                    </a:cubicBezTo>
                    <a:cubicBezTo>
                      <a:pt x="170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rot="10800000">
                <a:off x="9703875" y="2170838"/>
                <a:ext cx="42575" cy="41800"/>
              </a:xfrm>
              <a:custGeom>
                <a:avLst/>
                <a:gdLst/>
                <a:ahLst/>
                <a:cxnLst/>
                <a:rect l="l" t="t" r="r" b="b"/>
                <a:pathLst>
                  <a:path w="1703" h="1672" extrusionOk="0">
                    <a:moveTo>
                      <a:pt x="851" y="0"/>
                    </a:moveTo>
                    <a:cubicBezTo>
                      <a:pt x="395" y="0"/>
                      <a:pt x="0" y="365"/>
                      <a:pt x="0" y="821"/>
                    </a:cubicBezTo>
                    <a:cubicBezTo>
                      <a:pt x="0" y="1277"/>
                      <a:pt x="395" y="1672"/>
                      <a:pt x="851" y="1672"/>
                    </a:cubicBezTo>
                    <a:cubicBezTo>
                      <a:pt x="1307" y="1672"/>
                      <a:pt x="1702" y="1277"/>
                      <a:pt x="1702" y="821"/>
                    </a:cubicBezTo>
                    <a:cubicBezTo>
                      <a:pt x="170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rot="10800000">
                <a:off x="9703875" y="1954263"/>
                <a:ext cx="42575" cy="41850"/>
              </a:xfrm>
              <a:custGeom>
                <a:avLst/>
                <a:gdLst/>
                <a:ahLst/>
                <a:cxnLst/>
                <a:rect l="l" t="t" r="r" b="b"/>
                <a:pathLst>
                  <a:path w="1703" h="1674" extrusionOk="0">
                    <a:moveTo>
                      <a:pt x="904" y="0"/>
                    </a:moveTo>
                    <a:cubicBezTo>
                      <a:pt x="887" y="0"/>
                      <a:pt x="869" y="1"/>
                      <a:pt x="851" y="2"/>
                    </a:cubicBezTo>
                    <a:cubicBezTo>
                      <a:pt x="395" y="2"/>
                      <a:pt x="0" y="367"/>
                      <a:pt x="0" y="822"/>
                    </a:cubicBezTo>
                    <a:cubicBezTo>
                      <a:pt x="0" y="1278"/>
                      <a:pt x="395" y="1674"/>
                      <a:pt x="851" y="1674"/>
                    </a:cubicBezTo>
                    <a:cubicBezTo>
                      <a:pt x="1307" y="1674"/>
                      <a:pt x="1702" y="1278"/>
                      <a:pt x="1702" y="822"/>
                    </a:cubicBezTo>
                    <a:cubicBezTo>
                      <a:pt x="1702" y="355"/>
                      <a:pt x="1337" y="0"/>
                      <a:pt x="9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 name="Google Shape;109;p2"/>
            <p:cNvGrpSpPr/>
            <p:nvPr/>
          </p:nvGrpSpPr>
          <p:grpSpPr>
            <a:xfrm>
              <a:off x="9487417" y="1954263"/>
              <a:ext cx="42575" cy="1340475"/>
              <a:chOff x="9544525" y="1954263"/>
              <a:chExt cx="42575" cy="1340475"/>
            </a:xfrm>
          </p:grpSpPr>
          <p:sp>
            <p:nvSpPr>
              <p:cNvPr id="110" name="Google Shape;110;p2"/>
              <p:cNvSpPr/>
              <p:nvPr/>
            </p:nvSpPr>
            <p:spPr>
              <a:xfrm rot="10800000">
                <a:off x="9544525" y="3252913"/>
                <a:ext cx="42575" cy="41825"/>
              </a:xfrm>
              <a:custGeom>
                <a:avLst/>
                <a:gdLst/>
                <a:ahLst/>
                <a:cxnLst/>
                <a:rect l="l" t="t" r="r" b="b"/>
                <a:pathLst>
                  <a:path w="1703" h="1673" extrusionOk="0">
                    <a:moveTo>
                      <a:pt x="852" y="1"/>
                    </a:moveTo>
                    <a:cubicBezTo>
                      <a:pt x="396" y="1"/>
                      <a:pt x="1" y="365"/>
                      <a:pt x="1" y="852"/>
                    </a:cubicBezTo>
                    <a:cubicBezTo>
                      <a:pt x="1" y="1308"/>
                      <a:pt x="396" y="1672"/>
                      <a:pt x="852" y="1672"/>
                    </a:cubicBezTo>
                    <a:cubicBezTo>
                      <a:pt x="1308" y="1672"/>
                      <a:pt x="1703" y="1308"/>
                      <a:pt x="1703" y="852"/>
                    </a:cubicBezTo>
                    <a:cubicBezTo>
                      <a:pt x="1703" y="365"/>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rot="10800000">
                <a:off x="9544525" y="3036338"/>
                <a:ext cx="42575" cy="41825"/>
              </a:xfrm>
              <a:custGeom>
                <a:avLst/>
                <a:gdLst/>
                <a:ahLst/>
                <a:cxnLst/>
                <a:rect l="l" t="t" r="r" b="b"/>
                <a:pathLst>
                  <a:path w="1703" h="1673" extrusionOk="0">
                    <a:moveTo>
                      <a:pt x="852" y="0"/>
                    </a:moveTo>
                    <a:cubicBezTo>
                      <a:pt x="396" y="0"/>
                      <a:pt x="1" y="365"/>
                      <a:pt x="1" y="821"/>
                    </a:cubicBezTo>
                    <a:cubicBezTo>
                      <a:pt x="1" y="1307"/>
                      <a:pt x="396" y="1672"/>
                      <a:pt x="852" y="1672"/>
                    </a:cubicBezTo>
                    <a:cubicBezTo>
                      <a:pt x="1308" y="1672"/>
                      <a:pt x="1703" y="130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rot="10800000">
                <a:off x="9544525" y="2819788"/>
                <a:ext cx="42575" cy="41800"/>
              </a:xfrm>
              <a:custGeom>
                <a:avLst/>
                <a:gdLst/>
                <a:ahLst/>
                <a:cxnLst/>
                <a:rect l="l" t="t" r="r" b="b"/>
                <a:pathLst>
                  <a:path w="1703" h="1672" extrusionOk="0">
                    <a:moveTo>
                      <a:pt x="852" y="0"/>
                    </a:moveTo>
                    <a:cubicBezTo>
                      <a:pt x="396" y="0"/>
                      <a:pt x="1" y="365"/>
                      <a:pt x="1" y="851"/>
                    </a:cubicBezTo>
                    <a:cubicBezTo>
                      <a:pt x="1" y="1307"/>
                      <a:pt x="396" y="1672"/>
                      <a:pt x="852" y="1672"/>
                    </a:cubicBezTo>
                    <a:cubicBezTo>
                      <a:pt x="1308" y="1672"/>
                      <a:pt x="1703" y="1307"/>
                      <a:pt x="1703" y="85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rot="10800000">
                <a:off x="9544525" y="2603963"/>
                <a:ext cx="41800" cy="41825"/>
              </a:xfrm>
              <a:custGeom>
                <a:avLst/>
                <a:gdLst/>
                <a:ahLst/>
                <a:cxnLst/>
                <a:rect l="l" t="t" r="r" b="b"/>
                <a:pathLst>
                  <a:path w="1672" h="1673" extrusionOk="0">
                    <a:moveTo>
                      <a:pt x="821" y="1"/>
                    </a:moveTo>
                    <a:cubicBezTo>
                      <a:pt x="365" y="1"/>
                      <a:pt x="0" y="365"/>
                      <a:pt x="0" y="821"/>
                    </a:cubicBezTo>
                    <a:cubicBezTo>
                      <a:pt x="0" y="1277"/>
                      <a:pt x="365" y="1672"/>
                      <a:pt x="821" y="1672"/>
                    </a:cubicBezTo>
                    <a:cubicBezTo>
                      <a:pt x="1277" y="1672"/>
                      <a:pt x="1672" y="1277"/>
                      <a:pt x="1672" y="821"/>
                    </a:cubicBezTo>
                    <a:cubicBezTo>
                      <a:pt x="1672" y="365"/>
                      <a:pt x="1277"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rot="10800000">
                <a:off x="9544525" y="2387388"/>
                <a:ext cx="42575" cy="41825"/>
              </a:xfrm>
              <a:custGeom>
                <a:avLst/>
                <a:gdLst/>
                <a:ahLst/>
                <a:cxnLst/>
                <a:rect l="l" t="t" r="r" b="b"/>
                <a:pathLst>
                  <a:path w="1703" h="1673"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rot="10800000">
                <a:off x="9544525" y="2170838"/>
                <a:ext cx="42575" cy="41800"/>
              </a:xfrm>
              <a:custGeom>
                <a:avLst/>
                <a:gdLst/>
                <a:ahLst/>
                <a:cxnLst/>
                <a:rect l="l" t="t" r="r" b="b"/>
                <a:pathLst>
                  <a:path w="1703" h="1672"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rot="10800000">
                <a:off x="9544525" y="1954263"/>
                <a:ext cx="42575" cy="41825"/>
              </a:xfrm>
              <a:custGeom>
                <a:avLst/>
                <a:gdLst/>
                <a:ahLst/>
                <a:cxnLst/>
                <a:rect l="l" t="t" r="r" b="b"/>
                <a:pathLst>
                  <a:path w="1703" h="1673" extrusionOk="0">
                    <a:moveTo>
                      <a:pt x="852" y="1"/>
                    </a:moveTo>
                    <a:cubicBezTo>
                      <a:pt x="396" y="1"/>
                      <a:pt x="1" y="366"/>
                      <a:pt x="1" y="821"/>
                    </a:cubicBezTo>
                    <a:cubicBezTo>
                      <a:pt x="1" y="1277"/>
                      <a:pt x="396" y="1673"/>
                      <a:pt x="852" y="1673"/>
                    </a:cubicBezTo>
                    <a:cubicBezTo>
                      <a:pt x="1308" y="1673"/>
                      <a:pt x="1703" y="1277"/>
                      <a:pt x="1703" y="821"/>
                    </a:cubicBezTo>
                    <a:cubicBezTo>
                      <a:pt x="1703" y="366"/>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117;p2"/>
            <p:cNvGrpSpPr/>
            <p:nvPr/>
          </p:nvGrpSpPr>
          <p:grpSpPr>
            <a:xfrm>
              <a:off x="9385150" y="1954263"/>
              <a:ext cx="42575" cy="1340475"/>
              <a:chOff x="9385150" y="1954263"/>
              <a:chExt cx="42575" cy="1340475"/>
            </a:xfrm>
          </p:grpSpPr>
          <p:sp>
            <p:nvSpPr>
              <p:cNvPr id="118" name="Google Shape;118;p2"/>
              <p:cNvSpPr/>
              <p:nvPr/>
            </p:nvSpPr>
            <p:spPr>
              <a:xfrm rot="10800000">
                <a:off x="9385900" y="3252913"/>
                <a:ext cx="41825" cy="41825"/>
              </a:xfrm>
              <a:custGeom>
                <a:avLst/>
                <a:gdLst/>
                <a:ahLst/>
                <a:cxnLst/>
                <a:rect l="l" t="t" r="r" b="b"/>
                <a:pathLst>
                  <a:path w="1673" h="1673" extrusionOk="0">
                    <a:moveTo>
                      <a:pt x="851" y="1"/>
                    </a:moveTo>
                    <a:cubicBezTo>
                      <a:pt x="396" y="1"/>
                      <a:pt x="0" y="365"/>
                      <a:pt x="0" y="852"/>
                    </a:cubicBezTo>
                    <a:cubicBezTo>
                      <a:pt x="0" y="1308"/>
                      <a:pt x="396" y="1672"/>
                      <a:pt x="851" y="1672"/>
                    </a:cubicBezTo>
                    <a:cubicBezTo>
                      <a:pt x="1307" y="1672"/>
                      <a:pt x="1672" y="1308"/>
                      <a:pt x="1672" y="852"/>
                    </a:cubicBezTo>
                    <a:cubicBezTo>
                      <a:pt x="167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rot="10800000">
                <a:off x="9385900" y="3036338"/>
                <a:ext cx="41825" cy="41825"/>
              </a:xfrm>
              <a:custGeom>
                <a:avLst/>
                <a:gdLst/>
                <a:ahLst/>
                <a:cxnLst/>
                <a:rect l="l" t="t" r="r" b="b"/>
                <a:pathLst>
                  <a:path w="1673" h="1673" extrusionOk="0">
                    <a:moveTo>
                      <a:pt x="851" y="0"/>
                    </a:moveTo>
                    <a:cubicBezTo>
                      <a:pt x="396" y="0"/>
                      <a:pt x="0" y="365"/>
                      <a:pt x="0" y="821"/>
                    </a:cubicBezTo>
                    <a:cubicBezTo>
                      <a:pt x="0" y="1307"/>
                      <a:pt x="396" y="1672"/>
                      <a:pt x="851" y="1672"/>
                    </a:cubicBezTo>
                    <a:cubicBezTo>
                      <a:pt x="1307" y="1672"/>
                      <a:pt x="1672" y="130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rot="10800000">
                <a:off x="9385900" y="2819788"/>
                <a:ext cx="41825" cy="41800"/>
              </a:xfrm>
              <a:custGeom>
                <a:avLst/>
                <a:gdLst/>
                <a:ahLst/>
                <a:cxnLst/>
                <a:rect l="l" t="t" r="r" b="b"/>
                <a:pathLst>
                  <a:path w="1673" h="1672" extrusionOk="0">
                    <a:moveTo>
                      <a:pt x="851" y="0"/>
                    </a:moveTo>
                    <a:cubicBezTo>
                      <a:pt x="396" y="0"/>
                      <a:pt x="0" y="365"/>
                      <a:pt x="0" y="851"/>
                    </a:cubicBezTo>
                    <a:cubicBezTo>
                      <a:pt x="0" y="1307"/>
                      <a:pt x="396" y="1672"/>
                      <a:pt x="851" y="1672"/>
                    </a:cubicBezTo>
                    <a:cubicBezTo>
                      <a:pt x="1307" y="1672"/>
                      <a:pt x="1672" y="1307"/>
                      <a:pt x="1672" y="85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rot="10800000">
                <a:off x="9385150" y="2603963"/>
                <a:ext cx="42575" cy="41825"/>
              </a:xfrm>
              <a:custGeom>
                <a:avLst/>
                <a:gdLst/>
                <a:ahLst/>
                <a:cxnLst/>
                <a:rect l="l" t="t" r="r" b="b"/>
                <a:pathLst>
                  <a:path w="1703" h="1673" extrusionOk="0">
                    <a:moveTo>
                      <a:pt x="851" y="1"/>
                    </a:moveTo>
                    <a:cubicBezTo>
                      <a:pt x="396" y="1"/>
                      <a:pt x="0" y="365"/>
                      <a:pt x="0" y="821"/>
                    </a:cubicBezTo>
                    <a:cubicBezTo>
                      <a:pt x="0" y="1277"/>
                      <a:pt x="396" y="1672"/>
                      <a:pt x="851" y="1672"/>
                    </a:cubicBezTo>
                    <a:cubicBezTo>
                      <a:pt x="1307" y="1672"/>
                      <a:pt x="1703" y="1277"/>
                      <a:pt x="1703" y="821"/>
                    </a:cubicBezTo>
                    <a:cubicBezTo>
                      <a:pt x="1703"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rot="10800000">
                <a:off x="9385900" y="2387388"/>
                <a:ext cx="41825" cy="41825"/>
              </a:xfrm>
              <a:custGeom>
                <a:avLst/>
                <a:gdLst/>
                <a:ahLst/>
                <a:cxnLst/>
                <a:rect l="l" t="t" r="r" b="b"/>
                <a:pathLst>
                  <a:path w="1673" h="1673"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rot="10800000">
                <a:off x="9385900" y="2170838"/>
                <a:ext cx="41825" cy="41800"/>
              </a:xfrm>
              <a:custGeom>
                <a:avLst/>
                <a:gdLst/>
                <a:ahLst/>
                <a:cxnLst/>
                <a:rect l="l" t="t" r="r" b="b"/>
                <a:pathLst>
                  <a:path w="1673" h="1672"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rot="10800000">
                <a:off x="9385900" y="1954263"/>
                <a:ext cx="41825" cy="41825"/>
              </a:xfrm>
              <a:custGeom>
                <a:avLst/>
                <a:gdLst/>
                <a:ahLst/>
                <a:cxnLst/>
                <a:rect l="l" t="t" r="r" b="b"/>
                <a:pathLst>
                  <a:path w="1673" h="1673" extrusionOk="0">
                    <a:moveTo>
                      <a:pt x="851" y="1"/>
                    </a:moveTo>
                    <a:cubicBezTo>
                      <a:pt x="396" y="1"/>
                      <a:pt x="0" y="366"/>
                      <a:pt x="0" y="821"/>
                    </a:cubicBezTo>
                    <a:cubicBezTo>
                      <a:pt x="0" y="1277"/>
                      <a:pt x="396" y="1673"/>
                      <a:pt x="851" y="1673"/>
                    </a:cubicBezTo>
                    <a:cubicBezTo>
                      <a:pt x="1307" y="1673"/>
                      <a:pt x="1672" y="1277"/>
                      <a:pt x="1672" y="821"/>
                    </a:cubicBezTo>
                    <a:cubicBezTo>
                      <a:pt x="1672" y="36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2"/>
            <p:cNvGrpSpPr/>
            <p:nvPr/>
          </p:nvGrpSpPr>
          <p:grpSpPr>
            <a:xfrm>
              <a:off x="9794216" y="1954263"/>
              <a:ext cx="42575" cy="1340475"/>
              <a:chOff x="9544525" y="1954263"/>
              <a:chExt cx="42575" cy="1340475"/>
            </a:xfrm>
          </p:grpSpPr>
          <p:sp>
            <p:nvSpPr>
              <p:cNvPr id="126" name="Google Shape;126;p2"/>
              <p:cNvSpPr/>
              <p:nvPr/>
            </p:nvSpPr>
            <p:spPr>
              <a:xfrm rot="10800000">
                <a:off x="9544525" y="3252913"/>
                <a:ext cx="42575" cy="41825"/>
              </a:xfrm>
              <a:custGeom>
                <a:avLst/>
                <a:gdLst/>
                <a:ahLst/>
                <a:cxnLst/>
                <a:rect l="l" t="t" r="r" b="b"/>
                <a:pathLst>
                  <a:path w="1703" h="1673" extrusionOk="0">
                    <a:moveTo>
                      <a:pt x="852" y="1"/>
                    </a:moveTo>
                    <a:cubicBezTo>
                      <a:pt x="396" y="1"/>
                      <a:pt x="1" y="365"/>
                      <a:pt x="1" y="852"/>
                    </a:cubicBezTo>
                    <a:cubicBezTo>
                      <a:pt x="1" y="1308"/>
                      <a:pt x="396" y="1672"/>
                      <a:pt x="852" y="1672"/>
                    </a:cubicBezTo>
                    <a:cubicBezTo>
                      <a:pt x="1308" y="1672"/>
                      <a:pt x="1703" y="1308"/>
                      <a:pt x="1703" y="852"/>
                    </a:cubicBezTo>
                    <a:cubicBezTo>
                      <a:pt x="1703" y="365"/>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rot="10800000">
                <a:off x="9544525" y="3036338"/>
                <a:ext cx="42575" cy="41825"/>
              </a:xfrm>
              <a:custGeom>
                <a:avLst/>
                <a:gdLst/>
                <a:ahLst/>
                <a:cxnLst/>
                <a:rect l="l" t="t" r="r" b="b"/>
                <a:pathLst>
                  <a:path w="1703" h="1673" extrusionOk="0">
                    <a:moveTo>
                      <a:pt x="852" y="0"/>
                    </a:moveTo>
                    <a:cubicBezTo>
                      <a:pt x="396" y="0"/>
                      <a:pt x="1" y="365"/>
                      <a:pt x="1" y="821"/>
                    </a:cubicBezTo>
                    <a:cubicBezTo>
                      <a:pt x="1" y="1307"/>
                      <a:pt x="396" y="1672"/>
                      <a:pt x="852" y="1672"/>
                    </a:cubicBezTo>
                    <a:cubicBezTo>
                      <a:pt x="1308" y="1672"/>
                      <a:pt x="1703" y="130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rot="10800000">
                <a:off x="9544525" y="2819788"/>
                <a:ext cx="42575" cy="41800"/>
              </a:xfrm>
              <a:custGeom>
                <a:avLst/>
                <a:gdLst/>
                <a:ahLst/>
                <a:cxnLst/>
                <a:rect l="l" t="t" r="r" b="b"/>
                <a:pathLst>
                  <a:path w="1703" h="1672" extrusionOk="0">
                    <a:moveTo>
                      <a:pt x="852" y="0"/>
                    </a:moveTo>
                    <a:cubicBezTo>
                      <a:pt x="396" y="0"/>
                      <a:pt x="1" y="365"/>
                      <a:pt x="1" y="851"/>
                    </a:cubicBezTo>
                    <a:cubicBezTo>
                      <a:pt x="1" y="1307"/>
                      <a:pt x="396" y="1672"/>
                      <a:pt x="852" y="1672"/>
                    </a:cubicBezTo>
                    <a:cubicBezTo>
                      <a:pt x="1308" y="1672"/>
                      <a:pt x="1703" y="1307"/>
                      <a:pt x="1703" y="85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rot="10800000">
                <a:off x="9544525" y="2603963"/>
                <a:ext cx="41800" cy="41825"/>
              </a:xfrm>
              <a:custGeom>
                <a:avLst/>
                <a:gdLst/>
                <a:ahLst/>
                <a:cxnLst/>
                <a:rect l="l" t="t" r="r" b="b"/>
                <a:pathLst>
                  <a:path w="1672" h="1673" extrusionOk="0">
                    <a:moveTo>
                      <a:pt x="821" y="1"/>
                    </a:moveTo>
                    <a:cubicBezTo>
                      <a:pt x="365" y="1"/>
                      <a:pt x="0" y="365"/>
                      <a:pt x="0" y="821"/>
                    </a:cubicBezTo>
                    <a:cubicBezTo>
                      <a:pt x="0" y="1277"/>
                      <a:pt x="365" y="1672"/>
                      <a:pt x="821" y="1672"/>
                    </a:cubicBezTo>
                    <a:cubicBezTo>
                      <a:pt x="1277" y="1672"/>
                      <a:pt x="1672" y="1277"/>
                      <a:pt x="1672" y="821"/>
                    </a:cubicBezTo>
                    <a:cubicBezTo>
                      <a:pt x="1672" y="365"/>
                      <a:pt x="1277"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rot="10800000">
                <a:off x="9544525" y="2387388"/>
                <a:ext cx="42575" cy="41825"/>
              </a:xfrm>
              <a:custGeom>
                <a:avLst/>
                <a:gdLst/>
                <a:ahLst/>
                <a:cxnLst/>
                <a:rect l="l" t="t" r="r" b="b"/>
                <a:pathLst>
                  <a:path w="1703" h="1673"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rot="10800000">
                <a:off x="9544525" y="2170838"/>
                <a:ext cx="42575" cy="41800"/>
              </a:xfrm>
              <a:custGeom>
                <a:avLst/>
                <a:gdLst/>
                <a:ahLst/>
                <a:cxnLst/>
                <a:rect l="l" t="t" r="r" b="b"/>
                <a:pathLst>
                  <a:path w="1703" h="1672"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rot="10800000">
                <a:off x="9544525" y="1954263"/>
                <a:ext cx="42575" cy="41825"/>
              </a:xfrm>
              <a:custGeom>
                <a:avLst/>
                <a:gdLst/>
                <a:ahLst/>
                <a:cxnLst/>
                <a:rect l="l" t="t" r="r" b="b"/>
                <a:pathLst>
                  <a:path w="1703" h="1673" extrusionOk="0">
                    <a:moveTo>
                      <a:pt x="852" y="1"/>
                    </a:moveTo>
                    <a:cubicBezTo>
                      <a:pt x="396" y="1"/>
                      <a:pt x="1" y="366"/>
                      <a:pt x="1" y="821"/>
                    </a:cubicBezTo>
                    <a:cubicBezTo>
                      <a:pt x="1" y="1277"/>
                      <a:pt x="396" y="1673"/>
                      <a:pt x="852" y="1673"/>
                    </a:cubicBezTo>
                    <a:cubicBezTo>
                      <a:pt x="1308" y="1673"/>
                      <a:pt x="1703" y="1277"/>
                      <a:pt x="1703" y="821"/>
                    </a:cubicBezTo>
                    <a:cubicBezTo>
                      <a:pt x="1703" y="366"/>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 name="Google Shape;133;p2"/>
            <p:cNvGrpSpPr/>
            <p:nvPr/>
          </p:nvGrpSpPr>
          <p:grpSpPr>
            <a:xfrm>
              <a:off x="9691950" y="1954263"/>
              <a:ext cx="42575" cy="1340475"/>
              <a:chOff x="9385150" y="1954263"/>
              <a:chExt cx="42575" cy="1340475"/>
            </a:xfrm>
          </p:grpSpPr>
          <p:sp>
            <p:nvSpPr>
              <p:cNvPr id="134" name="Google Shape;134;p2"/>
              <p:cNvSpPr/>
              <p:nvPr/>
            </p:nvSpPr>
            <p:spPr>
              <a:xfrm rot="10800000">
                <a:off x="9385900" y="3252913"/>
                <a:ext cx="41825" cy="41825"/>
              </a:xfrm>
              <a:custGeom>
                <a:avLst/>
                <a:gdLst/>
                <a:ahLst/>
                <a:cxnLst/>
                <a:rect l="l" t="t" r="r" b="b"/>
                <a:pathLst>
                  <a:path w="1673" h="1673" extrusionOk="0">
                    <a:moveTo>
                      <a:pt x="851" y="1"/>
                    </a:moveTo>
                    <a:cubicBezTo>
                      <a:pt x="396" y="1"/>
                      <a:pt x="0" y="365"/>
                      <a:pt x="0" y="852"/>
                    </a:cubicBezTo>
                    <a:cubicBezTo>
                      <a:pt x="0" y="1308"/>
                      <a:pt x="396" y="1672"/>
                      <a:pt x="851" y="1672"/>
                    </a:cubicBezTo>
                    <a:cubicBezTo>
                      <a:pt x="1307" y="1672"/>
                      <a:pt x="1672" y="1308"/>
                      <a:pt x="1672" y="852"/>
                    </a:cubicBezTo>
                    <a:cubicBezTo>
                      <a:pt x="167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rot="10800000">
                <a:off x="9385900" y="3036338"/>
                <a:ext cx="41825" cy="41825"/>
              </a:xfrm>
              <a:custGeom>
                <a:avLst/>
                <a:gdLst/>
                <a:ahLst/>
                <a:cxnLst/>
                <a:rect l="l" t="t" r="r" b="b"/>
                <a:pathLst>
                  <a:path w="1673" h="1673" extrusionOk="0">
                    <a:moveTo>
                      <a:pt x="851" y="0"/>
                    </a:moveTo>
                    <a:cubicBezTo>
                      <a:pt x="396" y="0"/>
                      <a:pt x="0" y="365"/>
                      <a:pt x="0" y="821"/>
                    </a:cubicBezTo>
                    <a:cubicBezTo>
                      <a:pt x="0" y="1307"/>
                      <a:pt x="396" y="1672"/>
                      <a:pt x="851" y="1672"/>
                    </a:cubicBezTo>
                    <a:cubicBezTo>
                      <a:pt x="1307" y="1672"/>
                      <a:pt x="1672" y="130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rot="10800000">
                <a:off x="9385900" y="2819788"/>
                <a:ext cx="41825" cy="41800"/>
              </a:xfrm>
              <a:custGeom>
                <a:avLst/>
                <a:gdLst/>
                <a:ahLst/>
                <a:cxnLst/>
                <a:rect l="l" t="t" r="r" b="b"/>
                <a:pathLst>
                  <a:path w="1673" h="1672" extrusionOk="0">
                    <a:moveTo>
                      <a:pt x="851" y="0"/>
                    </a:moveTo>
                    <a:cubicBezTo>
                      <a:pt x="396" y="0"/>
                      <a:pt x="0" y="365"/>
                      <a:pt x="0" y="851"/>
                    </a:cubicBezTo>
                    <a:cubicBezTo>
                      <a:pt x="0" y="1307"/>
                      <a:pt x="396" y="1672"/>
                      <a:pt x="851" y="1672"/>
                    </a:cubicBezTo>
                    <a:cubicBezTo>
                      <a:pt x="1307" y="1672"/>
                      <a:pt x="1672" y="1307"/>
                      <a:pt x="1672" y="85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rot="10800000">
                <a:off x="9385150" y="2603963"/>
                <a:ext cx="42575" cy="41825"/>
              </a:xfrm>
              <a:custGeom>
                <a:avLst/>
                <a:gdLst/>
                <a:ahLst/>
                <a:cxnLst/>
                <a:rect l="l" t="t" r="r" b="b"/>
                <a:pathLst>
                  <a:path w="1703" h="1673" extrusionOk="0">
                    <a:moveTo>
                      <a:pt x="851" y="1"/>
                    </a:moveTo>
                    <a:cubicBezTo>
                      <a:pt x="396" y="1"/>
                      <a:pt x="0" y="365"/>
                      <a:pt x="0" y="821"/>
                    </a:cubicBezTo>
                    <a:cubicBezTo>
                      <a:pt x="0" y="1277"/>
                      <a:pt x="396" y="1672"/>
                      <a:pt x="851" y="1672"/>
                    </a:cubicBezTo>
                    <a:cubicBezTo>
                      <a:pt x="1307" y="1672"/>
                      <a:pt x="1703" y="1277"/>
                      <a:pt x="1703" y="821"/>
                    </a:cubicBezTo>
                    <a:cubicBezTo>
                      <a:pt x="1703"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rot="10800000">
                <a:off x="9385900" y="2387388"/>
                <a:ext cx="41825" cy="41825"/>
              </a:xfrm>
              <a:custGeom>
                <a:avLst/>
                <a:gdLst/>
                <a:ahLst/>
                <a:cxnLst/>
                <a:rect l="l" t="t" r="r" b="b"/>
                <a:pathLst>
                  <a:path w="1673" h="1673"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rot="10800000">
                <a:off x="9385900" y="2170838"/>
                <a:ext cx="41825" cy="41800"/>
              </a:xfrm>
              <a:custGeom>
                <a:avLst/>
                <a:gdLst/>
                <a:ahLst/>
                <a:cxnLst/>
                <a:rect l="l" t="t" r="r" b="b"/>
                <a:pathLst>
                  <a:path w="1673" h="1672"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rot="10800000">
                <a:off x="9385900" y="1954263"/>
                <a:ext cx="41825" cy="41825"/>
              </a:xfrm>
              <a:custGeom>
                <a:avLst/>
                <a:gdLst/>
                <a:ahLst/>
                <a:cxnLst/>
                <a:rect l="l" t="t" r="r" b="b"/>
                <a:pathLst>
                  <a:path w="1673" h="1673" extrusionOk="0">
                    <a:moveTo>
                      <a:pt x="851" y="1"/>
                    </a:moveTo>
                    <a:cubicBezTo>
                      <a:pt x="396" y="1"/>
                      <a:pt x="0" y="366"/>
                      <a:pt x="0" y="821"/>
                    </a:cubicBezTo>
                    <a:cubicBezTo>
                      <a:pt x="0" y="1277"/>
                      <a:pt x="396" y="1673"/>
                      <a:pt x="851" y="1673"/>
                    </a:cubicBezTo>
                    <a:cubicBezTo>
                      <a:pt x="1307" y="1673"/>
                      <a:pt x="1672" y="1277"/>
                      <a:pt x="1672" y="821"/>
                    </a:cubicBezTo>
                    <a:cubicBezTo>
                      <a:pt x="1672" y="36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13">
    <p:bg>
      <p:bgPr>
        <a:gradFill>
          <a:gsLst>
            <a:gs pos="0">
              <a:schemeClr val="lt1"/>
            </a:gs>
            <a:gs pos="100000">
              <a:srgbClr val="DCF4FA"/>
            </a:gs>
          </a:gsLst>
          <a:lin ang="2700006" scaled="0"/>
        </a:gradFill>
        <a:effectLst/>
      </p:bgPr>
    </p:bg>
    <p:spTree>
      <p:nvGrpSpPr>
        <p:cNvPr id="1" name="Shape 1087"/>
        <p:cNvGrpSpPr/>
        <p:nvPr/>
      </p:nvGrpSpPr>
      <p:grpSpPr>
        <a:xfrm>
          <a:off x="0" y="0"/>
          <a:ext cx="0" cy="0"/>
          <a:chOff x="0" y="0"/>
          <a:chExt cx="0" cy="0"/>
        </a:xfrm>
      </p:grpSpPr>
      <p:pic>
        <p:nvPicPr>
          <p:cNvPr id="1088" name="Google Shape;1088;p29"/>
          <p:cNvPicPr preferRelativeResize="0"/>
          <p:nvPr/>
        </p:nvPicPr>
        <p:blipFill>
          <a:blip r:embed="rId2">
            <a:alphaModFix/>
          </a:blip>
          <a:stretch>
            <a:fillRect/>
          </a:stretch>
        </p:blipFill>
        <p:spPr>
          <a:xfrm rot="900000">
            <a:off x="722794" y="246347"/>
            <a:ext cx="3541804" cy="4816857"/>
          </a:xfrm>
          <a:prstGeom prst="rect">
            <a:avLst/>
          </a:prstGeom>
          <a:noFill/>
          <a:ln>
            <a:noFill/>
          </a:ln>
        </p:spPr>
      </p:pic>
      <p:pic>
        <p:nvPicPr>
          <p:cNvPr id="1089" name="Google Shape;1089;p29"/>
          <p:cNvPicPr preferRelativeResize="0"/>
          <p:nvPr/>
        </p:nvPicPr>
        <p:blipFill>
          <a:blip r:embed="rId3">
            <a:alphaModFix/>
          </a:blip>
          <a:stretch>
            <a:fillRect/>
          </a:stretch>
        </p:blipFill>
        <p:spPr>
          <a:xfrm rot="-4500000">
            <a:off x="941901" y="1022135"/>
            <a:ext cx="321896" cy="300100"/>
          </a:xfrm>
          <a:prstGeom prst="rect">
            <a:avLst/>
          </a:prstGeom>
          <a:noFill/>
          <a:ln>
            <a:noFill/>
          </a:ln>
        </p:spPr>
      </p:pic>
      <p:pic>
        <p:nvPicPr>
          <p:cNvPr id="1090" name="Google Shape;1090;p29"/>
          <p:cNvPicPr preferRelativeResize="0"/>
          <p:nvPr/>
        </p:nvPicPr>
        <p:blipFill>
          <a:blip r:embed="rId4">
            <a:alphaModFix/>
          </a:blip>
          <a:stretch>
            <a:fillRect/>
          </a:stretch>
        </p:blipFill>
        <p:spPr>
          <a:xfrm rot="900020">
            <a:off x="4890367" y="775341"/>
            <a:ext cx="380977" cy="355585"/>
          </a:xfrm>
          <a:prstGeom prst="rect">
            <a:avLst/>
          </a:prstGeom>
          <a:noFill/>
          <a:ln>
            <a:noFill/>
          </a:ln>
        </p:spPr>
      </p:pic>
      <p:pic>
        <p:nvPicPr>
          <p:cNvPr id="1091" name="Google Shape;1091;p29"/>
          <p:cNvPicPr preferRelativeResize="0"/>
          <p:nvPr/>
        </p:nvPicPr>
        <p:blipFill>
          <a:blip r:embed="rId5">
            <a:alphaModFix/>
          </a:blip>
          <a:stretch>
            <a:fillRect/>
          </a:stretch>
        </p:blipFill>
        <p:spPr>
          <a:xfrm rot="1288032" flipH="1">
            <a:off x="4007356" y="3816829"/>
            <a:ext cx="535946" cy="500209"/>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13_1">
    <p:bg>
      <p:bgPr>
        <a:gradFill>
          <a:gsLst>
            <a:gs pos="0">
              <a:schemeClr val="lt1"/>
            </a:gs>
            <a:gs pos="100000">
              <a:srgbClr val="DCF4FA"/>
            </a:gs>
          </a:gsLst>
          <a:path path="circle">
            <a:fillToRect t="100000" r="100000"/>
          </a:path>
          <a:tileRect l="-100000" b="-100000"/>
        </a:gradFill>
        <a:effectLst/>
      </p:bgPr>
    </p:bg>
    <p:spTree>
      <p:nvGrpSpPr>
        <p:cNvPr id="1" name="Shape 1092"/>
        <p:cNvGrpSpPr/>
        <p:nvPr/>
      </p:nvGrpSpPr>
      <p:grpSpPr>
        <a:xfrm>
          <a:off x="0" y="0"/>
          <a:ext cx="0" cy="0"/>
          <a:chOff x="0" y="0"/>
          <a:chExt cx="0" cy="0"/>
        </a:xfrm>
      </p:grpSpPr>
      <p:pic>
        <p:nvPicPr>
          <p:cNvPr id="1093" name="Google Shape;1093;p30"/>
          <p:cNvPicPr preferRelativeResize="0"/>
          <p:nvPr/>
        </p:nvPicPr>
        <p:blipFill>
          <a:blip r:embed="rId2">
            <a:alphaModFix/>
          </a:blip>
          <a:stretch>
            <a:fillRect/>
          </a:stretch>
        </p:blipFill>
        <p:spPr>
          <a:xfrm>
            <a:off x="6589614" y="-815952"/>
            <a:ext cx="2678861" cy="1939491"/>
          </a:xfrm>
          <a:prstGeom prst="rect">
            <a:avLst/>
          </a:prstGeom>
          <a:noFill/>
          <a:ln>
            <a:noFill/>
          </a:ln>
        </p:spPr>
      </p:pic>
      <p:pic>
        <p:nvPicPr>
          <p:cNvPr id="1094" name="Google Shape;1094;p30"/>
          <p:cNvPicPr preferRelativeResize="0"/>
          <p:nvPr/>
        </p:nvPicPr>
        <p:blipFill>
          <a:blip r:embed="rId3">
            <a:alphaModFix/>
          </a:blip>
          <a:stretch>
            <a:fillRect/>
          </a:stretch>
        </p:blipFill>
        <p:spPr>
          <a:xfrm>
            <a:off x="-1122200" y="-324913"/>
            <a:ext cx="3858901" cy="5793334"/>
          </a:xfrm>
          <a:prstGeom prst="rect">
            <a:avLst/>
          </a:prstGeom>
          <a:noFill/>
          <a:ln>
            <a:noFill/>
          </a:ln>
        </p:spPr>
      </p:pic>
      <p:pic>
        <p:nvPicPr>
          <p:cNvPr id="1095" name="Google Shape;1095;p30"/>
          <p:cNvPicPr preferRelativeResize="0"/>
          <p:nvPr/>
        </p:nvPicPr>
        <p:blipFill>
          <a:blip r:embed="rId4">
            <a:alphaModFix/>
          </a:blip>
          <a:stretch>
            <a:fillRect/>
          </a:stretch>
        </p:blipFill>
        <p:spPr>
          <a:xfrm rot="899988">
            <a:off x="7922656" y="4081000"/>
            <a:ext cx="1016239" cy="947129"/>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lt1"/>
            </a:gs>
            <a:gs pos="100000">
              <a:srgbClr val="DCF4FA"/>
            </a:gs>
          </a:gsLst>
          <a:path path="circle">
            <a:fillToRect l="50000" t="50000" r="50000" b="50000"/>
          </a:path>
          <a:tileRect/>
        </a:gradFill>
        <a:effectLst/>
      </p:bgPr>
    </p:bg>
    <p:spTree>
      <p:nvGrpSpPr>
        <p:cNvPr id="1" name="Shape 141"/>
        <p:cNvGrpSpPr/>
        <p:nvPr/>
      </p:nvGrpSpPr>
      <p:grpSpPr>
        <a:xfrm>
          <a:off x="0" y="0"/>
          <a:ext cx="0" cy="0"/>
          <a:chOff x="0" y="0"/>
          <a:chExt cx="0" cy="0"/>
        </a:xfrm>
      </p:grpSpPr>
      <p:sp>
        <p:nvSpPr>
          <p:cNvPr id="142" name="Google Shape;142;p3"/>
          <p:cNvSpPr txBox="1">
            <a:spLocks noGrp="1"/>
          </p:cNvSpPr>
          <p:nvPr>
            <p:ph type="title"/>
          </p:nvPr>
        </p:nvSpPr>
        <p:spPr>
          <a:xfrm>
            <a:off x="2421700" y="2845788"/>
            <a:ext cx="5347200" cy="1015500"/>
          </a:xfrm>
          <a:prstGeom prst="rect">
            <a:avLst/>
          </a:prstGeom>
        </p:spPr>
        <p:txBody>
          <a:bodyPr spcFirstLastPara="1" wrap="square" lIns="0" tIns="0" rIns="0" bIns="0" anchor="ctr" anchorCtr="0">
            <a:noAutofit/>
          </a:bodyPr>
          <a:lstStyle>
            <a:lvl1pPr lvl="0" algn="r">
              <a:spcBef>
                <a:spcPts val="0"/>
              </a:spcBef>
              <a:spcAft>
                <a:spcPts val="0"/>
              </a:spcAft>
              <a:buSzPts val="3600"/>
              <a:buNone/>
              <a:defRPr sz="6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3" name="Google Shape;143;p3"/>
          <p:cNvSpPr txBox="1">
            <a:spLocks noGrp="1"/>
          </p:cNvSpPr>
          <p:nvPr>
            <p:ph type="title" idx="2" hasCustomPrompt="1"/>
          </p:nvPr>
        </p:nvSpPr>
        <p:spPr>
          <a:xfrm>
            <a:off x="6573700" y="1657675"/>
            <a:ext cx="978000" cy="969300"/>
          </a:xfrm>
          <a:prstGeom prst="rect">
            <a:avLst/>
          </a:prstGeom>
        </p:spPr>
        <p:txBody>
          <a:bodyPr spcFirstLastPara="1" wrap="square" lIns="0" tIns="0" rIns="0" bIns="0" anchor="ctr" anchorCtr="0">
            <a:noAutofit/>
          </a:bodyPr>
          <a:lstStyle>
            <a:lvl1pPr lvl="0" algn="ctr" rtl="0">
              <a:spcBef>
                <a:spcPts val="0"/>
              </a:spcBef>
              <a:spcAft>
                <a:spcPts val="0"/>
              </a:spcAft>
              <a:buSzPts val="12000"/>
              <a:buNone/>
              <a:defRPr sz="6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4" name="Google Shape;144;p3"/>
          <p:cNvSpPr txBox="1">
            <a:spLocks noGrp="1"/>
          </p:cNvSpPr>
          <p:nvPr>
            <p:ph type="subTitle" idx="1"/>
          </p:nvPr>
        </p:nvSpPr>
        <p:spPr>
          <a:xfrm>
            <a:off x="2420638" y="4032738"/>
            <a:ext cx="5349300" cy="269400"/>
          </a:xfrm>
          <a:prstGeom prst="rect">
            <a:avLst/>
          </a:prstGeom>
        </p:spPr>
        <p:txBody>
          <a:bodyPr spcFirstLastPara="1" wrap="square" lIns="0" tIns="0" rIns="0" bIns="0" anchor="t" anchorCtr="0">
            <a:noAutofit/>
          </a:bodyPr>
          <a:lstStyle>
            <a:lvl1pPr lvl="0" algn="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pic>
        <p:nvPicPr>
          <p:cNvPr id="145" name="Google Shape;145;p3"/>
          <p:cNvPicPr preferRelativeResize="0"/>
          <p:nvPr/>
        </p:nvPicPr>
        <p:blipFill>
          <a:blip r:embed="rId2">
            <a:alphaModFix/>
          </a:blip>
          <a:stretch>
            <a:fillRect/>
          </a:stretch>
        </p:blipFill>
        <p:spPr>
          <a:xfrm rot="4500000" flipH="1">
            <a:off x="9000090" y="1822560"/>
            <a:ext cx="321896" cy="300100"/>
          </a:xfrm>
          <a:prstGeom prst="rect">
            <a:avLst/>
          </a:prstGeom>
          <a:noFill/>
          <a:ln>
            <a:noFill/>
          </a:ln>
        </p:spPr>
      </p:pic>
      <p:pic>
        <p:nvPicPr>
          <p:cNvPr id="146" name="Google Shape;146;p3"/>
          <p:cNvPicPr preferRelativeResize="0"/>
          <p:nvPr/>
        </p:nvPicPr>
        <p:blipFill>
          <a:blip r:embed="rId2">
            <a:alphaModFix/>
          </a:blip>
          <a:stretch>
            <a:fillRect/>
          </a:stretch>
        </p:blipFill>
        <p:spPr>
          <a:xfrm rot="-899999" flipH="1">
            <a:off x="-170130" y="4065872"/>
            <a:ext cx="321896" cy="300100"/>
          </a:xfrm>
          <a:prstGeom prst="rect">
            <a:avLst/>
          </a:prstGeom>
          <a:noFill/>
          <a:ln>
            <a:noFill/>
          </a:ln>
        </p:spPr>
      </p:pic>
      <p:pic>
        <p:nvPicPr>
          <p:cNvPr id="147" name="Google Shape;147;p3"/>
          <p:cNvPicPr preferRelativeResize="0"/>
          <p:nvPr/>
        </p:nvPicPr>
        <p:blipFill>
          <a:blip r:embed="rId2">
            <a:alphaModFix/>
          </a:blip>
          <a:stretch>
            <a:fillRect/>
          </a:stretch>
        </p:blipFill>
        <p:spPr>
          <a:xfrm rot="-899999" flipH="1">
            <a:off x="85145" y="-129171"/>
            <a:ext cx="321896" cy="300100"/>
          </a:xfrm>
          <a:prstGeom prst="rect">
            <a:avLst/>
          </a:prstGeom>
          <a:noFill/>
          <a:ln>
            <a:noFill/>
          </a:ln>
        </p:spPr>
      </p:pic>
      <p:pic>
        <p:nvPicPr>
          <p:cNvPr id="148" name="Google Shape;148;p3"/>
          <p:cNvPicPr preferRelativeResize="0"/>
          <p:nvPr/>
        </p:nvPicPr>
        <p:blipFill>
          <a:blip r:embed="rId3">
            <a:alphaModFix/>
          </a:blip>
          <a:stretch>
            <a:fillRect/>
          </a:stretch>
        </p:blipFill>
        <p:spPr>
          <a:xfrm rot="-1288067">
            <a:off x="8303840" y="3709025"/>
            <a:ext cx="417472" cy="389643"/>
          </a:xfrm>
          <a:prstGeom prst="rect">
            <a:avLst/>
          </a:prstGeom>
          <a:noFill/>
          <a:ln>
            <a:noFill/>
          </a:ln>
        </p:spPr>
      </p:pic>
      <p:grpSp>
        <p:nvGrpSpPr>
          <p:cNvPr id="149" name="Google Shape;149;p3"/>
          <p:cNvGrpSpPr/>
          <p:nvPr/>
        </p:nvGrpSpPr>
        <p:grpSpPr>
          <a:xfrm>
            <a:off x="8204950" y="0"/>
            <a:ext cx="451641" cy="1340475"/>
            <a:chOff x="9385150" y="1954263"/>
            <a:chExt cx="451641" cy="1340475"/>
          </a:xfrm>
        </p:grpSpPr>
        <p:grpSp>
          <p:nvGrpSpPr>
            <p:cNvPr id="150" name="Google Shape;150;p3"/>
            <p:cNvGrpSpPr/>
            <p:nvPr/>
          </p:nvGrpSpPr>
          <p:grpSpPr>
            <a:xfrm>
              <a:off x="9589683" y="1954263"/>
              <a:ext cx="42575" cy="1340475"/>
              <a:chOff x="9703875" y="1954263"/>
              <a:chExt cx="42575" cy="1340475"/>
            </a:xfrm>
          </p:grpSpPr>
          <p:sp>
            <p:nvSpPr>
              <p:cNvPr id="151" name="Google Shape;151;p3"/>
              <p:cNvSpPr/>
              <p:nvPr/>
            </p:nvSpPr>
            <p:spPr>
              <a:xfrm rot="10800000">
                <a:off x="9703875" y="3252913"/>
                <a:ext cx="42575" cy="41825"/>
              </a:xfrm>
              <a:custGeom>
                <a:avLst/>
                <a:gdLst/>
                <a:ahLst/>
                <a:cxnLst/>
                <a:rect l="l" t="t" r="r" b="b"/>
                <a:pathLst>
                  <a:path w="1703" h="1673" extrusionOk="0">
                    <a:moveTo>
                      <a:pt x="851" y="1"/>
                    </a:moveTo>
                    <a:cubicBezTo>
                      <a:pt x="395" y="1"/>
                      <a:pt x="0" y="396"/>
                      <a:pt x="0" y="852"/>
                    </a:cubicBezTo>
                    <a:cubicBezTo>
                      <a:pt x="0" y="1308"/>
                      <a:pt x="395" y="1672"/>
                      <a:pt x="851" y="1672"/>
                    </a:cubicBezTo>
                    <a:cubicBezTo>
                      <a:pt x="1307" y="1672"/>
                      <a:pt x="1702" y="1308"/>
                      <a:pt x="1702" y="852"/>
                    </a:cubicBezTo>
                    <a:cubicBezTo>
                      <a:pt x="1702" y="39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rot="10800000">
                <a:off x="9703875" y="3036338"/>
                <a:ext cx="42575" cy="41825"/>
              </a:xfrm>
              <a:custGeom>
                <a:avLst/>
                <a:gdLst/>
                <a:ahLst/>
                <a:cxnLst/>
                <a:rect l="l" t="t" r="r" b="b"/>
                <a:pathLst>
                  <a:path w="1703" h="1673" extrusionOk="0">
                    <a:moveTo>
                      <a:pt x="851" y="0"/>
                    </a:moveTo>
                    <a:cubicBezTo>
                      <a:pt x="395" y="0"/>
                      <a:pt x="0" y="396"/>
                      <a:pt x="0" y="852"/>
                    </a:cubicBezTo>
                    <a:cubicBezTo>
                      <a:pt x="0" y="1307"/>
                      <a:pt x="395" y="1672"/>
                      <a:pt x="851" y="1672"/>
                    </a:cubicBezTo>
                    <a:cubicBezTo>
                      <a:pt x="1307" y="1672"/>
                      <a:pt x="1702" y="1307"/>
                      <a:pt x="1702" y="852"/>
                    </a:cubicBezTo>
                    <a:cubicBezTo>
                      <a:pt x="1702" y="396"/>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rot="10800000">
                <a:off x="9703875" y="2819788"/>
                <a:ext cx="42575" cy="41800"/>
              </a:xfrm>
              <a:custGeom>
                <a:avLst/>
                <a:gdLst/>
                <a:ahLst/>
                <a:cxnLst/>
                <a:rect l="l" t="t" r="r" b="b"/>
                <a:pathLst>
                  <a:path w="1703" h="1672" extrusionOk="0">
                    <a:moveTo>
                      <a:pt x="851" y="0"/>
                    </a:moveTo>
                    <a:cubicBezTo>
                      <a:pt x="395" y="0"/>
                      <a:pt x="0" y="395"/>
                      <a:pt x="0" y="851"/>
                    </a:cubicBezTo>
                    <a:cubicBezTo>
                      <a:pt x="0" y="1307"/>
                      <a:pt x="395" y="1672"/>
                      <a:pt x="851" y="1672"/>
                    </a:cubicBezTo>
                    <a:cubicBezTo>
                      <a:pt x="1307" y="1672"/>
                      <a:pt x="1702" y="1307"/>
                      <a:pt x="1702" y="851"/>
                    </a:cubicBezTo>
                    <a:cubicBezTo>
                      <a:pt x="1702" y="33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rot="10800000">
                <a:off x="9703875" y="2603963"/>
                <a:ext cx="42575" cy="41825"/>
              </a:xfrm>
              <a:custGeom>
                <a:avLst/>
                <a:gdLst/>
                <a:ahLst/>
                <a:cxnLst/>
                <a:rect l="l" t="t" r="r" b="b"/>
                <a:pathLst>
                  <a:path w="1703" h="1673" extrusionOk="0">
                    <a:moveTo>
                      <a:pt x="851" y="1"/>
                    </a:moveTo>
                    <a:cubicBezTo>
                      <a:pt x="395" y="1"/>
                      <a:pt x="0" y="365"/>
                      <a:pt x="0" y="821"/>
                    </a:cubicBezTo>
                    <a:cubicBezTo>
                      <a:pt x="0" y="1277"/>
                      <a:pt x="395" y="1672"/>
                      <a:pt x="851" y="1672"/>
                    </a:cubicBezTo>
                    <a:cubicBezTo>
                      <a:pt x="1307" y="1672"/>
                      <a:pt x="1702" y="1277"/>
                      <a:pt x="1702" y="821"/>
                    </a:cubicBezTo>
                    <a:cubicBezTo>
                      <a:pt x="170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rot="10800000">
                <a:off x="9703875" y="2387388"/>
                <a:ext cx="42575" cy="41825"/>
              </a:xfrm>
              <a:custGeom>
                <a:avLst/>
                <a:gdLst/>
                <a:ahLst/>
                <a:cxnLst/>
                <a:rect l="l" t="t" r="r" b="b"/>
                <a:pathLst>
                  <a:path w="1703" h="1673" extrusionOk="0">
                    <a:moveTo>
                      <a:pt x="851" y="0"/>
                    </a:moveTo>
                    <a:cubicBezTo>
                      <a:pt x="395" y="0"/>
                      <a:pt x="0" y="365"/>
                      <a:pt x="0" y="821"/>
                    </a:cubicBezTo>
                    <a:cubicBezTo>
                      <a:pt x="0" y="1277"/>
                      <a:pt x="395" y="1672"/>
                      <a:pt x="851" y="1672"/>
                    </a:cubicBezTo>
                    <a:cubicBezTo>
                      <a:pt x="1307" y="1672"/>
                      <a:pt x="1702" y="1277"/>
                      <a:pt x="1702" y="821"/>
                    </a:cubicBezTo>
                    <a:cubicBezTo>
                      <a:pt x="170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rot="10800000">
                <a:off x="9703875" y="2170838"/>
                <a:ext cx="42575" cy="41800"/>
              </a:xfrm>
              <a:custGeom>
                <a:avLst/>
                <a:gdLst/>
                <a:ahLst/>
                <a:cxnLst/>
                <a:rect l="l" t="t" r="r" b="b"/>
                <a:pathLst>
                  <a:path w="1703" h="1672" extrusionOk="0">
                    <a:moveTo>
                      <a:pt x="851" y="0"/>
                    </a:moveTo>
                    <a:cubicBezTo>
                      <a:pt x="395" y="0"/>
                      <a:pt x="0" y="365"/>
                      <a:pt x="0" y="821"/>
                    </a:cubicBezTo>
                    <a:cubicBezTo>
                      <a:pt x="0" y="1277"/>
                      <a:pt x="395" y="1672"/>
                      <a:pt x="851" y="1672"/>
                    </a:cubicBezTo>
                    <a:cubicBezTo>
                      <a:pt x="1307" y="1672"/>
                      <a:pt x="1702" y="1277"/>
                      <a:pt x="1702" y="821"/>
                    </a:cubicBezTo>
                    <a:cubicBezTo>
                      <a:pt x="170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rot="10800000">
                <a:off x="9703875" y="1954263"/>
                <a:ext cx="42575" cy="41850"/>
              </a:xfrm>
              <a:custGeom>
                <a:avLst/>
                <a:gdLst/>
                <a:ahLst/>
                <a:cxnLst/>
                <a:rect l="l" t="t" r="r" b="b"/>
                <a:pathLst>
                  <a:path w="1703" h="1674" extrusionOk="0">
                    <a:moveTo>
                      <a:pt x="904" y="0"/>
                    </a:moveTo>
                    <a:cubicBezTo>
                      <a:pt x="887" y="0"/>
                      <a:pt x="869" y="1"/>
                      <a:pt x="851" y="2"/>
                    </a:cubicBezTo>
                    <a:cubicBezTo>
                      <a:pt x="395" y="2"/>
                      <a:pt x="0" y="367"/>
                      <a:pt x="0" y="822"/>
                    </a:cubicBezTo>
                    <a:cubicBezTo>
                      <a:pt x="0" y="1278"/>
                      <a:pt x="395" y="1674"/>
                      <a:pt x="851" y="1674"/>
                    </a:cubicBezTo>
                    <a:cubicBezTo>
                      <a:pt x="1307" y="1674"/>
                      <a:pt x="1702" y="1278"/>
                      <a:pt x="1702" y="822"/>
                    </a:cubicBezTo>
                    <a:cubicBezTo>
                      <a:pt x="1702" y="355"/>
                      <a:pt x="1337" y="0"/>
                      <a:pt x="9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 name="Google Shape;158;p3"/>
            <p:cNvGrpSpPr/>
            <p:nvPr/>
          </p:nvGrpSpPr>
          <p:grpSpPr>
            <a:xfrm>
              <a:off x="9487417" y="1954263"/>
              <a:ext cx="42575" cy="1340475"/>
              <a:chOff x="9544525" y="1954263"/>
              <a:chExt cx="42575" cy="1340475"/>
            </a:xfrm>
          </p:grpSpPr>
          <p:sp>
            <p:nvSpPr>
              <p:cNvPr id="159" name="Google Shape;159;p3"/>
              <p:cNvSpPr/>
              <p:nvPr/>
            </p:nvSpPr>
            <p:spPr>
              <a:xfrm rot="10800000">
                <a:off x="9544525" y="3252913"/>
                <a:ext cx="42575" cy="41825"/>
              </a:xfrm>
              <a:custGeom>
                <a:avLst/>
                <a:gdLst/>
                <a:ahLst/>
                <a:cxnLst/>
                <a:rect l="l" t="t" r="r" b="b"/>
                <a:pathLst>
                  <a:path w="1703" h="1673" extrusionOk="0">
                    <a:moveTo>
                      <a:pt x="852" y="1"/>
                    </a:moveTo>
                    <a:cubicBezTo>
                      <a:pt x="396" y="1"/>
                      <a:pt x="1" y="365"/>
                      <a:pt x="1" y="852"/>
                    </a:cubicBezTo>
                    <a:cubicBezTo>
                      <a:pt x="1" y="1308"/>
                      <a:pt x="396" y="1672"/>
                      <a:pt x="852" y="1672"/>
                    </a:cubicBezTo>
                    <a:cubicBezTo>
                      <a:pt x="1308" y="1672"/>
                      <a:pt x="1703" y="1308"/>
                      <a:pt x="1703" y="852"/>
                    </a:cubicBezTo>
                    <a:cubicBezTo>
                      <a:pt x="1703" y="365"/>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rot="10800000">
                <a:off x="9544525" y="3036338"/>
                <a:ext cx="42575" cy="41825"/>
              </a:xfrm>
              <a:custGeom>
                <a:avLst/>
                <a:gdLst/>
                <a:ahLst/>
                <a:cxnLst/>
                <a:rect l="l" t="t" r="r" b="b"/>
                <a:pathLst>
                  <a:path w="1703" h="1673" extrusionOk="0">
                    <a:moveTo>
                      <a:pt x="852" y="0"/>
                    </a:moveTo>
                    <a:cubicBezTo>
                      <a:pt x="396" y="0"/>
                      <a:pt x="1" y="365"/>
                      <a:pt x="1" y="821"/>
                    </a:cubicBezTo>
                    <a:cubicBezTo>
                      <a:pt x="1" y="1307"/>
                      <a:pt x="396" y="1672"/>
                      <a:pt x="852" y="1672"/>
                    </a:cubicBezTo>
                    <a:cubicBezTo>
                      <a:pt x="1308" y="1672"/>
                      <a:pt x="1703" y="130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rot="10800000">
                <a:off x="9544525" y="2819788"/>
                <a:ext cx="42575" cy="41800"/>
              </a:xfrm>
              <a:custGeom>
                <a:avLst/>
                <a:gdLst/>
                <a:ahLst/>
                <a:cxnLst/>
                <a:rect l="l" t="t" r="r" b="b"/>
                <a:pathLst>
                  <a:path w="1703" h="1672" extrusionOk="0">
                    <a:moveTo>
                      <a:pt x="852" y="0"/>
                    </a:moveTo>
                    <a:cubicBezTo>
                      <a:pt x="396" y="0"/>
                      <a:pt x="1" y="365"/>
                      <a:pt x="1" y="851"/>
                    </a:cubicBezTo>
                    <a:cubicBezTo>
                      <a:pt x="1" y="1307"/>
                      <a:pt x="396" y="1672"/>
                      <a:pt x="852" y="1672"/>
                    </a:cubicBezTo>
                    <a:cubicBezTo>
                      <a:pt x="1308" y="1672"/>
                      <a:pt x="1703" y="1307"/>
                      <a:pt x="1703" y="85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rot="10800000">
                <a:off x="9544525" y="2603963"/>
                <a:ext cx="41800" cy="41825"/>
              </a:xfrm>
              <a:custGeom>
                <a:avLst/>
                <a:gdLst/>
                <a:ahLst/>
                <a:cxnLst/>
                <a:rect l="l" t="t" r="r" b="b"/>
                <a:pathLst>
                  <a:path w="1672" h="1673" extrusionOk="0">
                    <a:moveTo>
                      <a:pt x="821" y="1"/>
                    </a:moveTo>
                    <a:cubicBezTo>
                      <a:pt x="365" y="1"/>
                      <a:pt x="0" y="365"/>
                      <a:pt x="0" y="821"/>
                    </a:cubicBezTo>
                    <a:cubicBezTo>
                      <a:pt x="0" y="1277"/>
                      <a:pt x="365" y="1672"/>
                      <a:pt x="821" y="1672"/>
                    </a:cubicBezTo>
                    <a:cubicBezTo>
                      <a:pt x="1277" y="1672"/>
                      <a:pt x="1672" y="1277"/>
                      <a:pt x="1672" y="821"/>
                    </a:cubicBezTo>
                    <a:cubicBezTo>
                      <a:pt x="1672" y="365"/>
                      <a:pt x="1277"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rot="10800000">
                <a:off x="9544525" y="2387388"/>
                <a:ext cx="42575" cy="41825"/>
              </a:xfrm>
              <a:custGeom>
                <a:avLst/>
                <a:gdLst/>
                <a:ahLst/>
                <a:cxnLst/>
                <a:rect l="l" t="t" r="r" b="b"/>
                <a:pathLst>
                  <a:path w="1703" h="1673"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rot="10800000">
                <a:off x="9544525" y="2170838"/>
                <a:ext cx="42575" cy="41800"/>
              </a:xfrm>
              <a:custGeom>
                <a:avLst/>
                <a:gdLst/>
                <a:ahLst/>
                <a:cxnLst/>
                <a:rect l="l" t="t" r="r" b="b"/>
                <a:pathLst>
                  <a:path w="1703" h="1672"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rot="10800000">
                <a:off x="9544525" y="1954263"/>
                <a:ext cx="42575" cy="41825"/>
              </a:xfrm>
              <a:custGeom>
                <a:avLst/>
                <a:gdLst/>
                <a:ahLst/>
                <a:cxnLst/>
                <a:rect l="l" t="t" r="r" b="b"/>
                <a:pathLst>
                  <a:path w="1703" h="1673" extrusionOk="0">
                    <a:moveTo>
                      <a:pt x="852" y="1"/>
                    </a:moveTo>
                    <a:cubicBezTo>
                      <a:pt x="396" y="1"/>
                      <a:pt x="1" y="366"/>
                      <a:pt x="1" y="821"/>
                    </a:cubicBezTo>
                    <a:cubicBezTo>
                      <a:pt x="1" y="1277"/>
                      <a:pt x="396" y="1673"/>
                      <a:pt x="852" y="1673"/>
                    </a:cubicBezTo>
                    <a:cubicBezTo>
                      <a:pt x="1308" y="1673"/>
                      <a:pt x="1703" y="1277"/>
                      <a:pt x="1703" y="821"/>
                    </a:cubicBezTo>
                    <a:cubicBezTo>
                      <a:pt x="1703" y="366"/>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 name="Google Shape;166;p3"/>
            <p:cNvGrpSpPr/>
            <p:nvPr/>
          </p:nvGrpSpPr>
          <p:grpSpPr>
            <a:xfrm>
              <a:off x="9385150" y="1954263"/>
              <a:ext cx="42575" cy="1340475"/>
              <a:chOff x="9385150" y="1954263"/>
              <a:chExt cx="42575" cy="1340475"/>
            </a:xfrm>
          </p:grpSpPr>
          <p:sp>
            <p:nvSpPr>
              <p:cNvPr id="167" name="Google Shape;167;p3"/>
              <p:cNvSpPr/>
              <p:nvPr/>
            </p:nvSpPr>
            <p:spPr>
              <a:xfrm rot="10800000">
                <a:off x="9385900" y="3252913"/>
                <a:ext cx="41825" cy="41825"/>
              </a:xfrm>
              <a:custGeom>
                <a:avLst/>
                <a:gdLst/>
                <a:ahLst/>
                <a:cxnLst/>
                <a:rect l="l" t="t" r="r" b="b"/>
                <a:pathLst>
                  <a:path w="1673" h="1673" extrusionOk="0">
                    <a:moveTo>
                      <a:pt x="851" y="1"/>
                    </a:moveTo>
                    <a:cubicBezTo>
                      <a:pt x="396" y="1"/>
                      <a:pt x="0" y="365"/>
                      <a:pt x="0" y="852"/>
                    </a:cubicBezTo>
                    <a:cubicBezTo>
                      <a:pt x="0" y="1308"/>
                      <a:pt x="396" y="1672"/>
                      <a:pt x="851" y="1672"/>
                    </a:cubicBezTo>
                    <a:cubicBezTo>
                      <a:pt x="1307" y="1672"/>
                      <a:pt x="1672" y="1308"/>
                      <a:pt x="1672" y="852"/>
                    </a:cubicBezTo>
                    <a:cubicBezTo>
                      <a:pt x="167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rot="10800000">
                <a:off x="9385900" y="3036338"/>
                <a:ext cx="41825" cy="41825"/>
              </a:xfrm>
              <a:custGeom>
                <a:avLst/>
                <a:gdLst/>
                <a:ahLst/>
                <a:cxnLst/>
                <a:rect l="l" t="t" r="r" b="b"/>
                <a:pathLst>
                  <a:path w="1673" h="1673" extrusionOk="0">
                    <a:moveTo>
                      <a:pt x="851" y="0"/>
                    </a:moveTo>
                    <a:cubicBezTo>
                      <a:pt x="396" y="0"/>
                      <a:pt x="0" y="365"/>
                      <a:pt x="0" y="821"/>
                    </a:cubicBezTo>
                    <a:cubicBezTo>
                      <a:pt x="0" y="1307"/>
                      <a:pt x="396" y="1672"/>
                      <a:pt x="851" y="1672"/>
                    </a:cubicBezTo>
                    <a:cubicBezTo>
                      <a:pt x="1307" y="1672"/>
                      <a:pt x="1672" y="130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rot="10800000">
                <a:off x="9385900" y="2819788"/>
                <a:ext cx="41825" cy="41800"/>
              </a:xfrm>
              <a:custGeom>
                <a:avLst/>
                <a:gdLst/>
                <a:ahLst/>
                <a:cxnLst/>
                <a:rect l="l" t="t" r="r" b="b"/>
                <a:pathLst>
                  <a:path w="1673" h="1672" extrusionOk="0">
                    <a:moveTo>
                      <a:pt x="851" y="0"/>
                    </a:moveTo>
                    <a:cubicBezTo>
                      <a:pt x="396" y="0"/>
                      <a:pt x="0" y="365"/>
                      <a:pt x="0" y="851"/>
                    </a:cubicBezTo>
                    <a:cubicBezTo>
                      <a:pt x="0" y="1307"/>
                      <a:pt x="396" y="1672"/>
                      <a:pt x="851" y="1672"/>
                    </a:cubicBezTo>
                    <a:cubicBezTo>
                      <a:pt x="1307" y="1672"/>
                      <a:pt x="1672" y="1307"/>
                      <a:pt x="1672" y="85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rot="10800000">
                <a:off x="9385150" y="2603963"/>
                <a:ext cx="42575" cy="41825"/>
              </a:xfrm>
              <a:custGeom>
                <a:avLst/>
                <a:gdLst/>
                <a:ahLst/>
                <a:cxnLst/>
                <a:rect l="l" t="t" r="r" b="b"/>
                <a:pathLst>
                  <a:path w="1703" h="1673" extrusionOk="0">
                    <a:moveTo>
                      <a:pt x="851" y="1"/>
                    </a:moveTo>
                    <a:cubicBezTo>
                      <a:pt x="396" y="1"/>
                      <a:pt x="0" y="365"/>
                      <a:pt x="0" y="821"/>
                    </a:cubicBezTo>
                    <a:cubicBezTo>
                      <a:pt x="0" y="1277"/>
                      <a:pt x="396" y="1672"/>
                      <a:pt x="851" y="1672"/>
                    </a:cubicBezTo>
                    <a:cubicBezTo>
                      <a:pt x="1307" y="1672"/>
                      <a:pt x="1703" y="1277"/>
                      <a:pt x="1703" y="821"/>
                    </a:cubicBezTo>
                    <a:cubicBezTo>
                      <a:pt x="1703"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rot="10800000">
                <a:off x="9385900" y="2387388"/>
                <a:ext cx="41825" cy="41825"/>
              </a:xfrm>
              <a:custGeom>
                <a:avLst/>
                <a:gdLst/>
                <a:ahLst/>
                <a:cxnLst/>
                <a:rect l="l" t="t" r="r" b="b"/>
                <a:pathLst>
                  <a:path w="1673" h="1673"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rot="10800000">
                <a:off x="9385900" y="2170838"/>
                <a:ext cx="41825" cy="41800"/>
              </a:xfrm>
              <a:custGeom>
                <a:avLst/>
                <a:gdLst/>
                <a:ahLst/>
                <a:cxnLst/>
                <a:rect l="l" t="t" r="r" b="b"/>
                <a:pathLst>
                  <a:path w="1673" h="1672"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rot="10800000">
                <a:off x="9385900" y="1954263"/>
                <a:ext cx="41825" cy="41825"/>
              </a:xfrm>
              <a:custGeom>
                <a:avLst/>
                <a:gdLst/>
                <a:ahLst/>
                <a:cxnLst/>
                <a:rect l="l" t="t" r="r" b="b"/>
                <a:pathLst>
                  <a:path w="1673" h="1673" extrusionOk="0">
                    <a:moveTo>
                      <a:pt x="851" y="1"/>
                    </a:moveTo>
                    <a:cubicBezTo>
                      <a:pt x="396" y="1"/>
                      <a:pt x="0" y="366"/>
                      <a:pt x="0" y="821"/>
                    </a:cubicBezTo>
                    <a:cubicBezTo>
                      <a:pt x="0" y="1277"/>
                      <a:pt x="396" y="1673"/>
                      <a:pt x="851" y="1673"/>
                    </a:cubicBezTo>
                    <a:cubicBezTo>
                      <a:pt x="1307" y="1673"/>
                      <a:pt x="1672" y="1277"/>
                      <a:pt x="1672" y="821"/>
                    </a:cubicBezTo>
                    <a:cubicBezTo>
                      <a:pt x="1672" y="36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3"/>
            <p:cNvGrpSpPr/>
            <p:nvPr/>
          </p:nvGrpSpPr>
          <p:grpSpPr>
            <a:xfrm>
              <a:off x="9794216" y="1954263"/>
              <a:ext cx="42575" cy="1340475"/>
              <a:chOff x="9544525" y="1954263"/>
              <a:chExt cx="42575" cy="1340475"/>
            </a:xfrm>
          </p:grpSpPr>
          <p:sp>
            <p:nvSpPr>
              <p:cNvPr id="175" name="Google Shape;175;p3"/>
              <p:cNvSpPr/>
              <p:nvPr/>
            </p:nvSpPr>
            <p:spPr>
              <a:xfrm rot="10800000">
                <a:off x="9544525" y="3252913"/>
                <a:ext cx="42575" cy="41825"/>
              </a:xfrm>
              <a:custGeom>
                <a:avLst/>
                <a:gdLst/>
                <a:ahLst/>
                <a:cxnLst/>
                <a:rect l="l" t="t" r="r" b="b"/>
                <a:pathLst>
                  <a:path w="1703" h="1673" extrusionOk="0">
                    <a:moveTo>
                      <a:pt x="852" y="1"/>
                    </a:moveTo>
                    <a:cubicBezTo>
                      <a:pt x="396" y="1"/>
                      <a:pt x="1" y="365"/>
                      <a:pt x="1" y="852"/>
                    </a:cubicBezTo>
                    <a:cubicBezTo>
                      <a:pt x="1" y="1308"/>
                      <a:pt x="396" y="1672"/>
                      <a:pt x="852" y="1672"/>
                    </a:cubicBezTo>
                    <a:cubicBezTo>
                      <a:pt x="1308" y="1672"/>
                      <a:pt x="1703" y="1308"/>
                      <a:pt x="1703" y="852"/>
                    </a:cubicBezTo>
                    <a:cubicBezTo>
                      <a:pt x="1703" y="365"/>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rot="10800000">
                <a:off x="9544525" y="3036338"/>
                <a:ext cx="42575" cy="41825"/>
              </a:xfrm>
              <a:custGeom>
                <a:avLst/>
                <a:gdLst/>
                <a:ahLst/>
                <a:cxnLst/>
                <a:rect l="l" t="t" r="r" b="b"/>
                <a:pathLst>
                  <a:path w="1703" h="1673" extrusionOk="0">
                    <a:moveTo>
                      <a:pt x="852" y="0"/>
                    </a:moveTo>
                    <a:cubicBezTo>
                      <a:pt x="396" y="0"/>
                      <a:pt x="1" y="365"/>
                      <a:pt x="1" y="821"/>
                    </a:cubicBezTo>
                    <a:cubicBezTo>
                      <a:pt x="1" y="1307"/>
                      <a:pt x="396" y="1672"/>
                      <a:pt x="852" y="1672"/>
                    </a:cubicBezTo>
                    <a:cubicBezTo>
                      <a:pt x="1308" y="1672"/>
                      <a:pt x="1703" y="130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rot="10800000">
                <a:off x="9544525" y="2819788"/>
                <a:ext cx="42575" cy="41800"/>
              </a:xfrm>
              <a:custGeom>
                <a:avLst/>
                <a:gdLst/>
                <a:ahLst/>
                <a:cxnLst/>
                <a:rect l="l" t="t" r="r" b="b"/>
                <a:pathLst>
                  <a:path w="1703" h="1672" extrusionOk="0">
                    <a:moveTo>
                      <a:pt x="852" y="0"/>
                    </a:moveTo>
                    <a:cubicBezTo>
                      <a:pt x="396" y="0"/>
                      <a:pt x="1" y="365"/>
                      <a:pt x="1" y="851"/>
                    </a:cubicBezTo>
                    <a:cubicBezTo>
                      <a:pt x="1" y="1307"/>
                      <a:pt x="396" y="1672"/>
                      <a:pt x="852" y="1672"/>
                    </a:cubicBezTo>
                    <a:cubicBezTo>
                      <a:pt x="1308" y="1672"/>
                      <a:pt x="1703" y="1307"/>
                      <a:pt x="1703" y="85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rot="10800000">
                <a:off x="9544525" y="2603963"/>
                <a:ext cx="41800" cy="41825"/>
              </a:xfrm>
              <a:custGeom>
                <a:avLst/>
                <a:gdLst/>
                <a:ahLst/>
                <a:cxnLst/>
                <a:rect l="l" t="t" r="r" b="b"/>
                <a:pathLst>
                  <a:path w="1672" h="1673" extrusionOk="0">
                    <a:moveTo>
                      <a:pt x="821" y="1"/>
                    </a:moveTo>
                    <a:cubicBezTo>
                      <a:pt x="365" y="1"/>
                      <a:pt x="0" y="365"/>
                      <a:pt x="0" y="821"/>
                    </a:cubicBezTo>
                    <a:cubicBezTo>
                      <a:pt x="0" y="1277"/>
                      <a:pt x="365" y="1672"/>
                      <a:pt x="821" y="1672"/>
                    </a:cubicBezTo>
                    <a:cubicBezTo>
                      <a:pt x="1277" y="1672"/>
                      <a:pt x="1672" y="1277"/>
                      <a:pt x="1672" y="821"/>
                    </a:cubicBezTo>
                    <a:cubicBezTo>
                      <a:pt x="1672" y="365"/>
                      <a:pt x="1277"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rot="10800000">
                <a:off x="9544525" y="2387388"/>
                <a:ext cx="42575" cy="41825"/>
              </a:xfrm>
              <a:custGeom>
                <a:avLst/>
                <a:gdLst/>
                <a:ahLst/>
                <a:cxnLst/>
                <a:rect l="l" t="t" r="r" b="b"/>
                <a:pathLst>
                  <a:path w="1703" h="1673"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rot="10800000">
                <a:off x="9544525" y="2170838"/>
                <a:ext cx="42575" cy="41800"/>
              </a:xfrm>
              <a:custGeom>
                <a:avLst/>
                <a:gdLst/>
                <a:ahLst/>
                <a:cxnLst/>
                <a:rect l="l" t="t" r="r" b="b"/>
                <a:pathLst>
                  <a:path w="1703" h="1672"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rot="10800000">
                <a:off x="9544525" y="1954263"/>
                <a:ext cx="42575" cy="41825"/>
              </a:xfrm>
              <a:custGeom>
                <a:avLst/>
                <a:gdLst/>
                <a:ahLst/>
                <a:cxnLst/>
                <a:rect l="l" t="t" r="r" b="b"/>
                <a:pathLst>
                  <a:path w="1703" h="1673" extrusionOk="0">
                    <a:moveTo>
                      <a:pt x="852" y="1"/>
                    </a:moveTo>
                    <a:cubicBezTo>
                      <a:pt x="396" y="1"/>
                      <a:pt x="1" y="366"/>
                      <a:pt x="1" y="821"/>
                    </a:cubicBezTo>
                    <a:cubicBezTo>
                      <a:pt x="1" y="1277"/>
                      <a:pt x="396" y="1673"/>
                      <a:pt x="852" y="1673"/>
                    </a:cubicBezTo>
                    <a:cubicBezTo>
                      <a:pt x="1308" y="1673"/>
                      <a:pt x="1703" y="1277"/>
                      <a:pt x="1703" y="821"/>
                    </a:cubicBezTo>
                    <a:cubicBezTo>
                      <a:pt x="1703" y="366"/>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 name="Google Shape;182;p3"/>
            <p:cNvGrpSpPr/>
            <p:nvPr/>
          </p:nvGrpSpPr>
          <p:grpSpPr>
            <a:xfrm>
              <a:off x="9691950" y="1954263"/>
              <a:ext cx="42575" cy="1340475"/>
              <a:chOff x="9385150" y="1954263"/>
              <a:chExt cx="42575" cy="1340475"/>
            </a:xfrm>
          </p:grpSpPr>
          <p:sp>
            <p:nvSpPr>
              <p:cNvPr id="183" name="Google Shape;183;p3"/>
              <p:cNvSpPr/>
              <p:nvPr/>
            </p:nvSpPr>
            <p:spPr>
              <a:xfrm rot="10800000">
                <a:off x="9385900" y="3252913"/>
                <a:ext cx="41825" cy="41825"/>
              </a:xfrm>
              <a:custGeom>
                <a:avLst/>
                <a:gdLst/>
                <a:ahLst/>
                <a:cxnLst/>
                <a:rect l="l" t="t" r="r" b="b"/>
                <a:pathLst>
                  <a:path w="1673" h="1673" extrusionOk="0">
                    <a:moveTo>
                      <a:pt x="851" y="1"/>
                    </a:moveTo>
                    <a:cubicBezTo>
                      <a:pt x="396" y="1"/>
                      <a:pt x="0" y="365"/>
                      <a:pt x="0" y="852"/>
                    </a:cubicBezTo>
                    <a:cubicBezTo>
                      <a:pt x="0" y="1308"/>
                      <a:pt x="396" y="1672"/>
                      <a:pt x="851" y="1672"/>
                    </a:cubicBezTo>
                    <a:cubicBezTo>
                      <a:pt x="1307" y="1672"/>
                      <a:pt x="1672" y="1308"/>
                      <a:pt x="1672" y="852"/>
                    </a:cubicBezTo>
                    <a:cubicBezTo>
                      <a:pt x="167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rot="10800000">
                <a:off x="9385900" y="3036338"/>
                <a:ext cx="41825" cy="41825"/>
              </a:xfrm>
              <a:custGeom>
                <a:avLst/>
                <a:gdLst/>
                <a:ahLst/>
                <a:cxnLst/>
                <a:rect l="l" t="t" r="r" b="b"/>
                <a:pathLst>
                  <a:path w="1673" h="1673" extrusionOk="0">
                    <a:moveTo>
                      <a:pt x="851" y="0"/>
                    </a:moveTo>
                    <a:cubicBezTo>
                      <a:pt x="396" y="0"/>
                      <a:pt x="0" y="365"/>
                      <a:pt x="0" y="821"/>
                    </a:cubicBezTo>
                    <a:cubicBezTo>
                      <a:pt x="0" y="1307"/>
                      <a:pt x="396" y="1672"/>
                      <a:pt x="851" y="1672"/>
                    </a:cubicBezTo>
                    <a:cubicBezTo>
                      <a:pt x="1307" y="1672"/>
                      <a:pt x="1672" y="130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rot="10800000">
                <a:off x="9385900" y="2819788"/>
                <a:ext cx="41825" cy="41800"/>
              </a:xfrm>
              <a:custGeom>
                <a:avLst/>
                <a:gdLst/>
                <a:ahLst/>
                <a:cxnLst/>
                <a:rect l="l" t="t" r="r" b="b"/>
                <a:pathLst>
                  <a:path w="1673" h="1672" extrusionOk="0">
                    <a:moveTo>
                      <a:pt x="851" y="0"/>
                    </a:moveTo>
                    <a:cubicBezTo>
                      <a:pt x="396" y="0"/>
                      <a:pt x="0" y="365"/>
                      <a:pt x="0" y="851"/>
                    </a:cubicBezTo>
                    <a:cubicBezTo>
                      <a:pt x="0" y="1307"/>
                      <a:pt x="396" y="1672"/>
                      <a:pt x="851" y="1672"/>
                    </a:cubicBezTo>
                    <a:cubicBezTo>
                      <a:pt x="1307" y="1672"/>
                      <a:pt x="1672" y="1307"/>
                      <a:pt x="1672" y="85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rot="10800000">
                <a:off x="9385150" y="2603963"/>
                <a:ext cx="42575" cy="41825"/>
              </a:xfrm>
              <a:custGeom>
                <a:avLst/>
                <a:gdLst/>
                <a:ahLst/>
                <a:cxnLst/>
                <a:rect l="l" t="t" r="r" b="b"/>
                <a:pathLst>
                  <a:path w="1703" h="1673" extrusionOk="0">
                    <a:moveTo>
                      <a:pt x="851" y="1"/>
                    </a:moveTo>
                    <a:cubicBezTo>
                      <a:pt x="396" y="1"/>
                      <a:pt x="0" y="365"/>
                      <a:pt x="0" y="821"/>
                    </a:cubicBezTo>
                    <a:cubicBezTo>
                      <a:pt x="0" y="1277"/>
                      <a:pt x="396" y="1672"/>
                      <a:pt x="851" y="1672"/>
                    </a:cubicBezTo>
                    <a:cubicBezTo>
                      <a:pt x="1307" y="1672"/>
                      <a:pt x="1703" y="1277"/>
                      <a:pt x="1703" y="821"/>
                    </a:cubicBezTo>
                    <a:cubicBezTo>
                      <a:pt x="1703"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rot="10800000">
                <a:off x="9385900" y="2387388"/>
                <a:ext cx="41825" cy="41825"/>
              </a:xfrm>
              <a:custGeom>
                <a:avLst/>
                <a:gdLst/>
                <a:ahLst/>
                <a:cxnLst/>
                <a:rect l="l" t="t" r="r" b="b"/>
                <a:pathLst>
                  <a:path w="1673" h="1673"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rot="10800000">
                <a:off x="9385900" y="2170838"/>
                <a:ext cx="41825" cy="41800"/>
              </a:xfrm>
              <a:custGeom>
                <a:avLst/>
                <a:gdLst/>
                <a:ahLst/>
                <a:cxnLst/>
                <a:rect l="l" t="t" r="r" b="b"/>
                <a:pathLst>
                  <a:path w="1673" h="1672"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rot="10800000">
                <a:off x="9385900" y="1954263"/>
                <a:ext cx="41825" cy="41825"/>
              </a:xfrm>
              <a:custGeom>
                <a:avLst/>
                <a:gdLst/>
                <a:ahLst/>
                <a:cxnLst/>
                <a:rect l="l" t="t" r="r" b="b"/>
                <a:pathLst>
                  <a:path w="1673" h="1673" extrusionOk="0">
                    <a:moveTo>
                      <a:pt x="851" y="1"/>
                    </a:moveTo>
                    <a:cubicBezTo>
                      <a:pt x="396" y="1"/>
                      <a:pt x="0" y="366"/>
                      <a:pt x="0" y="821"/>
                    </a:cubicBezTo>
                    <a:cubicBezTo>
                      <a:pt x="0" y="1277"/>
                      <a:pt x="396" y="1673"/>
                      <a:pt x="851" y="1673"/>
                    </a:cubicBezTo>
                    <a:cubicBezTo>
                      <a:pt x="1307" y="1673"/>
                      <a:pt x="1672" y="1277"/>
                      <a:pt x="1672" y="821"/>
                    </a:cubicBezTo>
                    <a:cubicBezTo>
                      <a:pt x="1672" y="36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0"/>
        <p:cNvGrpSpPr/>
        <p:nvPr/>
      </p:nvGrpSpPr>
      <p:grpSpPr>
        <a:xfrm>
          <a:off x="0" y="0"/>
          <a:ext cx="0" cy="0"/>
          <a:chOff x="0" y="0"/>
          <a:chExt cx="0" cy="0"/>
        </a:xfrm>
      </p:grpSpPr>
      <p:sp>
        <p:nvSpPr>
          <p:cNvPr id="191" name="Google Shape;191;p4"/>
          <p:cNvSpPr txBox="1">
            <a:spLocks noGrp="1"/>
          </p:cNvSpPr>
          <p:nvPr>
            <p:ph type="title"/>
          </p:nvPr>
        </p:nvSpPr>
        <p:spPr>
          <a:xfrm>
            <a:off x="713225" y="445025"/>
            <a:ext cx="7717500" cy="572700"/>
          </a:xfrm>
          <a:prstGeom prst="rect">
            <a:avLst/>
          </a:prstGeom>
        </p:spPr>
        <p:txBody>
          <a:bodyPr spcFirstLastPara="1" wrap="square" lIns="0" tIns="0" rIns="0" bIns="0" anchor="b" anchorCtr="0">
            <a:noAutofit/>
          </a:bodyPr>
          <a:lstStyle>
            <a:lvl1pPr lvl="0" algn="ctr" rtl="0">
              <a:spcBef>
                <a:spcPts val="0"/>
              </a:spcBef>
              <a:spcAft>
                <a:spcPts val="0"/>
              </a:spcAft>
              <a:buSzPts val="28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2" name="Google Shape;192;p4"/>
          <p:cNvSpPr txBox="1">
            <a:spLocks noGrp="1"/>
          </p:cNvSpPr>
          <p:nvPr>
            <p:ph type="subTitle" idx="1"/>
          </p:nvPr>
        </p:nvSpPr>
        <p:spPr>
          <a:xfrm>
            <a:off x="713225" y="1444725"/>
            <a:ext cx="7717500" cy="31548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800"/>
              <a:buAutoNum type="arabicPeriod"/>
              <a:defRPr sz="1200"/>
            </a:lvl1pPr>
            <a:lvl2pPr lvl="1" algn="ctr" rtl="0">
              <a:lnSpc>
                <a:spcPct val="100000"/>
              </a:lnSpc>
              <a:spcBef>
                <a:spcPts val="0"/>
              </a:spcBef>
              <a:spcAft>
                <a:spcPts val="0"/>
              </a:spcAft>
              <a:buSzPts val="1400"/>
              <a:buAutoNum type="alphaLcPeriod"/>
              <a:defRPr sz="1600"/>
            </a:lvl2pPr>
            <a:lvl3pPr lvl="2" algn="ctr" rtl="0">
              <a:lnSpc>
                <a:spcPct val="100000"/>
              </a:lnSpc>
              <a:spcBef>
                <a:spcPts val="0"/>
              </a:spcBef>
              <a:spcAft>
                <a:spcPts val="0"/>
              </a:spcAft>
              <a:buSzPts val="1400"/>
              <a:buAutoNum type="romanLcPeriod"/>
              <a:defRPr sz="1600"/>
            </a:lvl3pPr>
            <a:lvl4pPr lvl="3" algn="ctr" rtl="0">
              <a:lnSpc>
                <a:spcPct val="100000"/>
              </a:lnSpc>
              <a:spcBef>
                <a:spcPts val="0"/>
              </a:spcBef>
              <a:spcAft>
                <a:spcPts val="0"/>
              </a:spcAft>
              <a:buSzPts val="1400"/>
              <a:buAutoNum type="arabicPeriod"/>
              <a:defRPr sz="1600"/>
            </a:lvl4pPr>
            <a:lvl5pPr lvl="4" algn="ctr" rtl="0">
              <a:lnSpc>
                <a:spcPct val="100000"/>
              </a:lnSpc>
              <a:spcBef>
                <a:spcPts val="0"/>
              </a:spcBef>
              <a:spcAft>
                <a:spcPts val="0"/>
              </a:spcAft>
              <a:buSzPts val="1400"/>
              <a:buAutoNum type="alphaLcPeriod"/>
              <a:defRPr sz="1600"/>
            </a:lvl5pPr>
            <a:lvl6pPr lvl="5" algn="ctr" rtl="0">
              <a:lnSpc>
                <a:spcPct val="100000"/>
              </a:lnSpc>
              <a:spcBef>
                <a:spcPts val="0"/>
              </a:spcBef>
              <a:spcAft>
                <a:spcPts val="0"/>
              </a:spcAft>
              <a:buSzPts val="1400"/>
              <a:buAutoNum type="romanLcPeriod"/>
              <a:defRPr sz="1600"/>
            </a:lvl6pPr>
            <a:lvl7pPr lvl="6" algn="ctr" rtl="0">
              <a:lnSpc>
                <a:spcPct val="100000"/>
              </a:lnSpc>
              <a:spcBef>
                <a:spcPts val="0"/>
              </a:spcBef>
              <a:spcAft>
                <a:spcPts val="0"/>
              </a:spcAft>
              <a:buSzPts val="1400"/>
              <a:buAutoNum type="arabicPeriod"/>
              <a:defRPr sz="1600"/>
            </a:lvl7pPr>
            <a:lvl8pPr lvl="7" algn="ctr" rtl="0">
              <a:lnSpc>
                <a:spcPct val="100000"/>
              </a:lnSpc>
              <a:spcBef>
                <a:spcPts val="0"/>
              </a:spcBef>
              <a:spcAft>
                <a:spcPts val="0"/>
              </a:spcAft>
              <a:buSzPts val="1400"/>
              <a:buAutoNum type="alphaLcPeriod"/>
              <a:defRPr sz="1600"/>
            </a:lvl8pPr>
            <a:lvl9pPr lvl="8" algn="ctr" rtl="0">
              <a:lnSpc>
                <a:spcPct val="100000"/>
              </a:lnSpc>
              <a:spcBef>
                <a:spcPts val="0"/>
              </a:spcBef>
              <a:spcAft>
                <a:spcPts val="0"/>
              </a:spcAft>
              <a:buSzPts val="1400"/>
              <a:buAutoNum type="romanLcPeriod"/>
              <a:defRPr sz="1600"/>
            </a:lvl9pPr>
          </a:lstStyle>
          <a:p>
            <a:endParaRPr/>
          </a:p>
        </p:txBody>
      </p:sp>
      <p:grpSp>
        <p:nvGrpSpPr>
          <p:cNvPr id="193" name="Google Shape;193;p4"/>
          <p:cNvGrpSpPr/>
          <p:nvPr/>
        </p:nvGrpSpPr>
        <p:grpSpPr>
          <a:xfrm>
            <a:off x="8430725" y="1996213"/>
            <a:ext cx="451641" cy="1340475"/>
            <a:chOff x="9385150" y="1954263"/>
            <a:chExt cx="451641" cy="1340475"/>
          </a:xfrm>
        </p:grpSpPr>
        <p:grpSp>
          <p:nvGrpSpPr>
            <p:cNvPr id="194" name="Google Shape;194;p4"/>
            <p:cNvGrpSpPr/>
            <p:nvPr/>
          </p:nvGrpSpPr>
          <p:grpSpPr>
            <a:xfrm>
              <a:off x="9589683" y="1954263"/>
              <a:ext cx="42575" cy="1340475"/>
              <a:chOff x="9703875" y="1954263"/>
              <a:chExt cx="42575" cy="1340475"/>
            </a:xfrm>
          </p:grpSpPr>
          <p:sp>
            <p:nvSpPr>
              <p:cNvPr id="195" name="Google Shape;195;p4"/>
              <p:cNvSpPr/>
              <p:nvPr/>
            </p:nvSpPr>
            <p:spPr>
              <a:xfrm rot="10800000">
                <a:off x="9703875" y="3252913"/>
                <a:ext cx="42575" cy="41825"/>
              </a:xfrm>
              <a:custGeom>
                <a:avLst/>
                <a:gdLst/>
                <a:ahLst/>
                <a:cxnLst/>
                <a:rect l="l" t="t" r="r" b="b"/>
                <a:pathLst>
                  <a:path w="1703" h="1673" extrusionOk="0">
                    <a:moveTo>
                      <a:pt x="851" y="1"/>
                    </a:moveTo>
                    <a:cubicBezTo>
                      <a:pt x="395" y="1"/>
                      <a:pt x="0" y="396"/>
                      <a:pt x="0" y="852"/>
                    </a:cubicBezTo>
                    <a:cubicBezTo>
                      <a:pt x="0" y="1308"/>
                      <a:pt x="395" y="1672"/>
                      <a:pt x="851" y="1672"/>
                    </a:cubicBezTo>
                    <a:cubicBezTo>
                      <a:pt x="1307" y="1672"/>
                      <a:pt x="1702" y="1308"/>
                      <a:pt x="1702" y="852"/>
                    </a:cubicBezTo>
                    <a:cubicBezTo>
                      <a:pt x="1702" y="39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rot="10800000">
                <a:off x="9703875" y="3036338"/>
                <a:ext cx="42575" cy="41825"/>
              </a:xfrm>
              <a:custGeom>
                <a:avLst/>
                <a:gdLst/>
                <a:ahLst/>
                <a:cxnLst/>
                <a:rect l="l" t="t" r="r" b="b"/>
                <a:pathLst>
                  <a:path w="1703" h="1673" extrusionOk="0">
                    <a:moveTo>
                      <a:pt x="851" y="0"/>
                    </a:moveTo>
                    <a:cubicBezTo>
                      <a:pt x="395" y="0"/>
                      <a:pt x="0" y="396"/>
                      <a:pt x="0" y="852"/>
                    </a:cubicBezTo>
                    <a:cubicBezTo>
                      <a:pt x="0" y="1307"/>
                      <a:pt x="395" y="1672"/>
                      <a:pt x="851" y="1672"/>
                    </a:cubicBezTo>
                    <a:cubicBezTo>
                      <a:pt x="1307" y="1672"/>
                      <a:pt x="1702" y="1307"/>
                      <a:pt x="1702" y="852"/>
                    </a:cubicBezTo>
                    <a:cubicBezTo>
                      <a:pt x="1702" y="396"/>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rot="10800000">
                <a:off x="9703875" y="2819788"/>
                <a:ext cx="42575" cy="41800"/>
              </a:xfrm>
              <a:custGeom>
                <a:avLst/>
                <a:gdLst/>
                <a:ahLst/>
                <a:cxnLst/>
                <a:rect l="l" t="t" r="r" b="b"/>
                <a:pathLst>
                  <a:path w="1703" h="1672" extrusionOk="0">
                    <a:moveTo>
                      <a:pt x="851" y="0"/>
                    </a:moveTo>
                    <a:cubicBezTo>
                      <a:pt x="395" y="0"/>
                      <a:pt x="0" y="395"/>
                      <a:pt x="0" y="851"/>
                    </a:cubicBezTo>
                    <a:cubicBezTo>
                      <a:pt x="0" y="1307"/>
                      <a:pt x="395" y="1672"/>
                      <a:pt x="851" y="1672"/>
                    </a:cubicBezTo>
                    <a:cubicBezTo>
                      <a:pt x="1307" y="1672"/>
                      <a:pt x="1702" y="1307"/>
                      <a:pt x="1702" y="851"/>
                    </a:cubicBezTo>
                    <a:cubicBezTo>
                      <a:pt x="1702" y="33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rot="10800000">
                <a:off x="9703875" y="2603963"/>
                <a:ext cx="42575" cy="41825"/>
              </a:xfrm>
              <a:custGeom>
                <a:avLst/>
                <a:gdLst/>
                <a:ahLst/>
                <a:cxnLst/>
                <a:rect l="l" t="t" r="r" b="b"/>
                <a:pathLst>
                  <a:path w="1703" h="1673" extrusionOk="0">
                    <a:moveTo>
                      <a:pt x="851" y="1"/>
                    </a:moveTo>
                    <a:cubicBezTo>
                      <a:pt x="395" y="1"/>
                      <a:pt x="0" y="365"/>
                      <a:pt x="0" y="821"/>
                    </a:cubicBezTo>
                    <a:cubicBezTo>
                      <a:pt x="0" y="1277"/>
                      <a:pt x="395" y="1672"/>
                      <a:pt x="851" y="1672"/>
                    </a:cubicBezTo>
                    <a:cubicBezTo>
                      <a:pt x="1307" y="1672"/>
                      <a:pt x="1702" y="1277"/>
                      <a:pt x="1702" y="821"/>
                    </a:cubicBezTo>
                    <a:cubicBezTo>
                      <a:pt x="170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rot="10800000">
                <a:off x="9703875" y="2387388"/>
                <a:ext cx="42575" cy="41825"/>
              </a:xfrm>
              <a:custGeom>
                <a:avLst/>
                <a:gdLst/>
                <a:ahLst/>
                <a:cxnLst/>
                <a:rect l="l" t="t" r="r" b="b"/>
                <a:pathLst>
                  <a:path w="1703" h="1673" extrusionOk="0">
                    <a:moveTo>
                      <a:pt x="851" y="0"/>
                    </a:moveTo>
                    <a:cubicBezTo>
                      <a:pt x="395" y="0"/>
                      <a:pt x="0" y="365"/>
                      <a:pt x="0" y="821"/>
                    </a:cubicBezTo>
                    <a:cubicBezTo>
                      <a:pt x="0" y="1277"/>
                      <a:pt x="395" y="1672"/>
                      <a:pt x="851" y="1672"/>
                    </a:cubicBezTo>
                    <a:cubicBezTo>
                      <a:pt x="1307" y="1672"/>
                      <a:pt x="1702" y="1277"/>
                      <a:pt x="1702" y="821"/>
                    </a:cubicBezTo>
                    <a:cubicBezTo>
                      <a:pt x="170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rot="10800000">
                <a:off x="9703875" y="2170838"/>
                <a:ext cx="42575" cy="41800"/>
              </a:xfrm>
              <a:custGeom>
                <a:avLst/>
                <a:gdLst/>
                <a:ahLst/>
                <a:cxnLst/>
                <a:rect l="l" t="t" r="r" b="b"/>
                <a:pathLst>
                  <a:path w="1703" h="1672" extrusionOk="0">
                    <a:moveTo>
                      <a:pt x="851" y="0"/>
                    </a:moveTo>
                    <a:cubicBezTo>
                      <a:pt x="395" y="0"/>
                      <a:pt x="0" y="365"/>
                      <a:pt x="0" y="821"/>
                    </a:cubicBezTo>
                    <a:cubicBezTo>
                      <a:pt x="0" y="1277"/>
                      <a:pt x="395" y="1672"/>
                      <a:pt x="851" y="1672"/>
                    </a:cubicBezTo>
                    <a:cubicBezTo>
                      <a:pt x="1307" y="1672"/>
                      <a:pt x="1702" y="1277"/>
                      <a:pt x="1702" y="821"/>
                    </a:cubicBezTo>
                    <a:cubicBezTo>
                      <a:pt x="170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rot="10800000">
                <a:off x="9703875" y="1954263"/>
                <a:ext cx="42575" cy="41850"/>
              </a:xfrm>
              <a:custGeom>
                <a:avLst/>
                <a:gdLst/>
                <a:ahLst/>
                <a:cxnLst/>
                <a:rect l="l" t="t" r="r" b="b"/>
                <a:pathLst>
                  <a:path w="1703" h="1674" extrusionOk="0">
                    <a:moveTo>
                      <a:pt x="904" y="0"/>
                    </a:moveTo>
                    <a:cubicBezTo>
                      <a:pt x="887" y="0"/>
                      <a:pt x="869" y="1"/>
                      <a:pt x="851" y="2"/>
                    </a:cubicBezTo>
                    <a:cubicBezTo>
                      <a:pt x="395" y="2"/>
                      <a:pt x="0" y="367"/>
                      <a:pt x="0" y="822"/>
                    </a:cubicBezTo>
                    <a:cubicBezTo>
                      <a:pt x="0" y="1278"/>
                      <a:pt x="395" y="1674"/>
                      <a:pt x="851" y="1674"/>
                    </a:cubicBezTo>
                    <a:cubicBezTo>
                      <a:pt x="1307" y="1674"/>
                      <a:pt x="1702" y="1278"/>
                      <a:pt x="1702" y="822"/>
                    </a:cubicBezTo>
                    <a:cubicBezTo>
                      <a:pt x="1702" y="355"/>
                      <a:pt x="1337" y="0"/>
                      <a:pt x="9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202;p4"/>
            <p:cNvGrpSpPr/>
            <p:nvPr/>
          </p:nvGrpSpPr>
          <p:grpSpPr>
            <a:xfrm>
              <a:off x="9487417" y="1954263"/>
              <a:ext cx="42575" cy="1340475"/>
              <a:chOff x="9544525" y="1954263"/>
              <a:chExt cx="42575" cy="1340475"/>
            </a:xfrm>
          </p:grpSpPr>
          <p:sp>
            <p:nvSpPr>
              <p:cNvPr id="203" name="Google Shape;203;p4"/>
              <p:cNvSpPr/>
              <p:nvPr/>
            </p:nvSpPr>
            <p:spPr>
              <a:xfrm rot="10800000">
                <a:off x="9544525" y="3252913"/>
                <a:ext cx="42575" cy="41825"/>
              </a:xfrm>
              <a:custGeom>
                <a:avLst/>
                <a:gdLst/>
                <a:ahLst/>
                <a:cxnLst/>
                <a:rect l="l" t="t" r="r" b="b"/>
                <a:pathLst>
                  <a:path w="1703" h="1673" extrusionOk="0">
                    <a:moveTo>
                      <a:pt x="852" y="1"/>
                    </a:moveTo>
                    <a:cubicBezTo>
                      <a:pt x="396" y="1"/>
                      <a:pt x="1" y="365"/>
                      <a:pt x="1" y="852"/>
                    </a:cubicBezTo>
                    <a:cubicBezTo>
                      <a:pt x="1" y="1308"/>
                      <a:pt x="396" y="1672"/>
                      <a:pt x="852" y="1672"/>
                    </a:cubicBezTo>
                    <a:cubicBezTo>
                      <a:pt x="1308" y="1672"/>
                      <a:pt x="1703" y="1308"/>
                      <a:pt x="1703" y="852"/>
                    </a:cubicBezTo>
                    <a:cubicBezTo>
                      <a:pt x="1703" y="365"/>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rot="10800000">
                <a:off x="9544525" y="3036338"/>
                <a:ext cx="42575" cy="41825"/>
              </a:xfrm>
              <a:custGeom>
                <a:avLst/>
                <a:gdLst/>
                <a:ahLst/>
                <a:cxnLst/>
                <a:rect l="l" t="t" r="r" b="b"/>
                <a:pathLst>
                  <a:path w="1703" h="1673" extrusionOk="0">
                    <a:moveTo>
                      <a:pt x="852" y="0"/>
                    </a:moveTo>
                    <a:cubicBezTo>
                      <a:pt x="396" y="0"/>
                      <a:pt x="1" y="365"/>
                      <a:pt x="1" y="821"/>
                    </a:cubicBezTo>
                    <a:cubicBezTo>
                      <a:pt x="1" y="1307"/>
                      <a:pt x="396" y="1672"/>
                      <a:pt x="852" y="1672"/>
                    </a:cubicBezTo>
                    <a:cubicBezTo>
                      <a:pt x="1308" y="1672"/>
                      <a:pt x="1703" y="130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rot="10800000">
                <a:off x="9544525" y="2819788"/>
                <a:ext cx="42575" cy="41800"/>
              </a:xfrm>
              <a:custGeom>
                <a:avLst/>
                <a:gdLst/>
                <a:ahLst/>
                <a:cxnLst/>
                <a:rect l="l" t="t" r="r" b="b"/>
                <a:pathLst>
                  <a:path w="1703" h="1672" extrusionOk="0">
                    <a:moveTo>
                      <a:pt x="852" y="0"/>
                    </a:moveTo>
                    <a:cubicBezTo>
                      <a:pt x="396" y="0"/>
                      <a:pt x="1" y="365"/>
                      <a:pt x="1" y="851"/>
                    </a:cubicBezTo>
                    <a:cubicBezTo>
                      <a:pt x="1" y="1307"/>
                      <a:pt x="396" y="1672"/>
                      <a:pt x="852" y="1672"/>
                    </a:cubicBezTo>
                    <a:cubicBezTo>
                      <a:pt x="1308" y="1672"/>
                      <a:pt x="1703" y="1307"/>
                      <a:pt x="1703" y="85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rot="10800000">
                <a:off x="9544525" y="2603963"/>
                <a:ext cx="41800" cy="41825"/>
              </a:xfrm>
              <a:custGeom>
                <a:avLst/>
                <a:gdLst/>
                <a:ahLst/>
                <a:cxnLst/>
                <a:rect l="l" t="t" r="r" b="b"/>
                <a:pathLst>
                  <a:path w="1672" h="1673" extrusionOk="0">
                    <a:moveTo>
                      <a:pt x="821" y="1"/>
                    </a:moveTo>
                    <a:cubicBezTo>
                      <a:pt x="365" y="1"/>
                      <a:pt x="0" y="365"/>
                      <a:pt x="0" y="821"/>
                    </a:cubicBezTo>
                    <a:cubicBezTo>
                      <a:pt x="0" y="1277"/>
                      <a:pt x="365" y="1672"/>
                      <a:pt x="821" y="1672"/>
                    </a:cubicBezTo>
                    <a:cubicBezTo>
                      <a:pt x="1277" y="1672"/>
                      <a:pt x="1672" y="1277"/>
                      <a:pt x="1672" y="821"/>
                    </a:cubicBezTo>
                    <a:cubicBezTo>
                      <a:pt x="1672" y="365"/>
                      <a:pt x="1277"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rot="10800000">
                <a:off x="9544525" y="2387388"/>
                <a:ext cx="42575" cy="41825"/>
              </a:xfrm>
              <a:custGeom>
                <a:avLst/>
                <a:gdLst/>
                <a:ahLst/>
                <a:cxnLst/>
                <a:rect l="l" t="t" r="r" b="b"/>
                <a:pathLst>
                  <a:path w="1703" h="1673"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4"/>
              <p:cNvSpPr/>
              <p:nvPr/>
            </p:nvSpPr>
            <p:spPr>
              <a:xfrm rot="10800000">
                <a:off x="9544525" y="2170838"/>
                <a:ext cx="42575" cy="41800"/>
              </a:xfrm>
              <a:custGeom>
                <a:avLst/>
                <a:gdLst/>
                <a:ahLst/>
                <a:cxnLst/>
                <a:rect l="l" t="t" r="r" b="b"/>
                <a:pathLst>
                  <a:path w="1703" h="1672"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rot="10800000">
                <a:off x="9544525" y="1954263"/>
                <a:ext cx="42575" cy="41825"/>
              </a:xfrm>
              <a:custGeom>
                <a:avLst/>
                <a:gdLst/>
                <a:ahLst/>
                <a:cxnLst/>
                <a:rect l="l" t="t" r="r" b="b"/>
                <a:pathLst>
                  <a:path w="1703" h="1673" extrusionOk="0">
                    <a:moveTo>
                      <a:pt x="852" y="1"/>
                    </a:moveTo>
                    <a:cubicBezTo>
                      <a:pt x="396" y="1"/>
                      <a:pt x="1" y="366"/>
                      <a:pt x="1" y="821"/>
                    </a:cubicBezTo>
                    <a:cubicBezTo>
                      <a:pt x="1" y="1277"/>
                      <a:pt x="396" y="1673"/>
                      <a:pt x="852" y="1673"/>
                    </a:cubicBezTo>
                    <a:cubicBezTo>
                      <a:pt x="1308" y="1673"/>
                      <a:pt x="1703" y="1277"/>
                      <a:pt x="1703" y="821"/>
                    </a:cubicBezTo>
                    <a:cubicBezTo>
                      <a:pt x="1703" y="366"/>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4"/>
            <p:cNvGrpSpPr/>
            <p:nvPr/>
          </p:nvGrpSpPr>
          <p:grpSpPr>
            <a:xfrm>
              <a:off x="9385150" y="1954263"/>
              <a:ext cx="42575" cy="1340475"/>
              <a:chOff x="9385150" y="1954263"/>
              <a:chExt cx="42575" cy="1340475"/>
            </a:xfrm>
          </p:grpSpPr>
          <p:sp>
            <p:nvSpPr>
              <p:cNvPr id="211" name="Google Shape;211;p4"/>
              <p:cNvSpPr/>
              <p:nvPr/>
            </p:nvSpPr>
            <p:spPr>
              <a:xfrm rot="10800000">
                <a:off x="9385900" y="3252913"/>
                <a:ext cx="41825" cy="41825"/>
              </a:xfrm>
              <a:custGeom>
                <a:avLst/>
                <a:gdLst/>
                <a:ahLst/>
                <a:cxnLst/>
                <a:rect l="l" t="t" r="r" b="b"/>
                <a:pathLst>
                  <a:path w="1673" h="1673" extrusionOk="0">
                    <a:moveTo>
                      <a:pt x="851" y="1"/>
                    </a:moveTo>
                    <a:cubicBezTo>
                      <a:pt x="396" y="1"/>
                      <a:pt x="0" y="365"/>
                      <a:pt x="0" y="852"/>
                    </a:cubicBezTo>
                    <a:cubicBezTo>
                      <a:pt x="0" y="1308"/>
                      <a:pt x="396" y="1672"/>
                      <a:pt x="851" y="1672"/>
                    </a:cubicBezTo>
                    <a:cubicBezTo>
                      <a:pt x="1307" y="1672"/>
                      <a:pt x="1672" y="1308"/>
                      <a:pt x="1672" y="852"/>
                    </a:cubicBezTo>
                    <a:cubicBezTo>
                      <a:pt x="167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4"/>
              <p:cNvSpPr/>
              <p:nvPr/>
            </p:nvSpPr>
            <p:spPr>
              <a:xfrm rot="10800000">
                <a:off x="9385900" y="3036338"/>
                <a:ext cx="41825" cy="41825"/>
              </a:xfrm>
              <a:custGeom>
                <a:avLst/>
                <a:gdLst/>
                <a:ahLst/>
                <a:cxnLst/>
                <a:rect l="l" t="t" r="r" b="b"/>
                <a:pathLst>
                  <a:path w="1673" h="1673" extrusionOk="0">
                    <a:moveTo>
                      <a:pt x="851" y="0"/>
                    </a:moveTo>
                    <a:cubicBezTo>
                      <a:pt x="396" y="0"/>
                      <a:pt x="0" y="365"/>
                      <a:pt x="0" y="821"/>
                    </a:cubicBezTo>
                    <a:cubicBezTo>
                      <a:pt x="0" y="1307"/>
                      <a:pt x="396" y="1672"/>
                      <a:pt x="851" y="1672"/>
                    </a:cubicBezTo>
                    <a:cubicBezTo>
                      <a:pt x="1307" y="1672"/>
                      <a:pt x="1672" y="130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
              <p:cNvSpPr/>
              <p:nvPr/>
            </p:nvSpPr>
            <p:spPr>
              <a:xfrm rot="10800000">
                <a:off x="9385900" y="2819788"/>
                <a:ext cx="41825" cy="41800"/>
              </a:xfrm>
              <a:custGeom>
                <a:avLst/>
                <a:gdLst/>
                <a:ahLst/>
                <a:cxnLst/>
                <a:rect l="l" t="t" r="r" b="b"/>
                <a:pathLst>
                  <a:path w="1673" h="1672" extrusionOk="0">
                    <a:moveTo>
                      <a:pt x="851" y="0"/>
                    </a:moveTo>
                    <a:cubicBezTo>
                      <a:pt x="396" y="0"/>
                      <a:pt x="0" y="365"/>
                      <a:pt x="0" y="851"/>
                    </a:cubicBezTo>
                    <a:cubicBezTo>
                      <a:pt x="0" y="1307"/>
                      <a:pt x="396" y="1672"/>
                      <a:pt x="851" y="1672"/>
                    </a:cubicBezTo>
                    <a:cubicBezTo>
                      <a:pt x="1307" y="1672"/>
                      <a:pt x="1672" y="1307"/>
                      <a:pt x="1672" y="85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rot="10800000">
                <a:off x="9385150" y="2603963"/>
                <a:ext cx="42575" cy="41825"/>
              </a:xfrm>
              <a:custGeom>
                <a:avLst/>
                <a:gdLst/>
                <a:ahLst/>
                <a:cxnLst/>
                <a:rect l="l" t="t" r="r" b="b"/>
                <a:pathLst>
                  <a:path w="1703" h="1673" extrusionOk="0">
                    <a:moveTo>
                      <a:pt x="851" y="1"/>
                    </a:moveTo>
                    <a:cubicBezTo>
                      <a:pt x="396" y="1"/>
                      <a:pt x="0" y="365"/>
                      <a:pt x="0" y="821"/>
                    </a:cubicBezTo>
                    <a:cubicBezTo>
                      <a:pt x="0" y="1277"/>
                      <a:pt x="396" y="1672"/>
                      <a:pt x="851" y="1672"/>
                    </a:cubicBezTo>
                    <a:cubicBezTo>
                      <a:pt x="1307" y="1672"/>
                      <a:pt x="1703" y="1277"/>
                      <a:pt x="1703" y="821"/>
                    </a:cubicBezTo>
                    <a:cubicBezTo>
                      <a:pt x="1703"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4"/>
              <p:cNvSpPr/>
              <p:nvPr/>
            </p:nvSpPr>
            <p:spPr>
              <a:xfrm rot="10800000">
                <a:off x="9385900" y="2387388"/>
                <a:ext cx="41825" cy="41825"/>
              </a:xfrm>
              <a:custGeom>
                <a:avLst/>
                <a:gdLst/>
                <a:ahLst/>
                <a:cxnLst/>
                <a:rect l="l" t="t" r="r" b="b"/>
                <a:pathLst>
                  <a:path w="1673" h="1673"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4"/>
              <p:cNvSpPr/>
              <p:nvPr/>
            </p:nvSpPr>
            <p:spPr>
              <a:xfrm rot="10800000">
                <a:off x="9385900" y="2170838"/>
                <a:ext cx="41825" cy="41800"/>
              </a:xfrm>
              <a:custGeom>
                <a:avLst/>
                <a:gdLst/>
                <a:ahLst/>
                <a:cxnLst/>
                <a:rect l="l" t="t" r="r" b="b"/>
                <a:pathLst>
                  <a:path w="1673" h="1672"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rot="10800000">
                <a:off x="9385900" y="1954263"/>
                <a:ext cx="41825" cy="41825"/>
              </a:xfrm>
              <a:custGeom>
                <a:avLst/>
                <a:gdLst/>
                <a:ahLst/>
                <a:cxnLst/>
                <a:rect l="l" t="t" r="r" b="b"/>
                <a:pathLst>
                  <a:path w="1673" h="1673" extrusionOk="0">
                    <a:moveTo>
                      <a:pt x="851" y="1"/>
                    </a:moveTo>
                    <a:cubicBezTo>
                      <a:pt x="396" y="1"/>
                      <a:pt x="0" y="366"/>
                      <a:pt x="0" y="821"/>
                    </a:cubicBezTo>
                    <a:cubicBezTo>
                      <a:pt x="0" y="1277"/>
                      <a:pt x="396" y="1673"/>
                      <a:pt x="851" y="1673"/>
                    </a:cubicBezTo>
                    <a:cubicBezTo>
                      <a:pt x="1307" y="1673"/>
                      <a:pt x="1672" y="1277"/>
                      <a:pt x="1672" y="821"/>
                    </a:cubicBezTo>
                    <a:cubicBezTo>
                      <a:pt x="1672" y="36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 name="Google Shape;218;p4"/>
            <p:cNvGrpSpPr/>
            <p:nvPr/>
          </p:nvGrpSpPr>
          <p:grpSpPr>
            <a:xfrm>
              <a:off x="9794216" y="1954263"/>
              <a:ext cx="42575" cy="1340475"/>
              <a:chOff x="9544525" y="1954263"/>
              <a:chExt cx="42575" cy="1340475"/>
            </a:xfrm>
          </p:grpSpPr>
          <p:sp>
            <p:nvSpPr>
              <p:cNvPr id="219" name="Google Shape;219;p4"/>
              <p:cNvSpPr/>
              <p:nvPr/>
            </p:nvSpPr>
            <p:spPr>
              <a:xfrm rot="10800000">
                <a:off x="9544525" y="3252913"/>
                <a:ext cx="42575" cy="41825"/>
              </a:xfrm>
              <a:custGeom>
                <a:avLst/>
                <a:gdLst/>
                <a:ahLst/>
                <a:cxnLst/>
                <a:rect l="l" t="t" r="r" b="b"/>
                <a:pathLst>
                  <a:path w="1703" h="1673" extrusionOk="0">
                    <a:moveTo>
                      <a:pt x="852" y="1"/>
                    </a:moveTo>
                    <a:cubicBezTo>
                      <a:pt x="396" y="1"/>
                      <a:pt x="1" y="365"/>
                      <a:pt x="1" y="852"/>
                    </a:cubicBezTo>
                    <a:cubicBezTo>
                      <a:pt x="1" y="1308"/>
                      <a:pt x="396" y="1672"/>
                      <a:pt x="852" y="1672"/>
                    </a:cubicBezTo>
                    <a:cubicBezTo>
                      <a:pt x="1308" y="1672"/>
                      <a:pt x="1703" y="1308"/>
                      <a:pt x="1703" y="852"/>
                    </a:cubicBezTo>
                    <a:cubicBezTo>
                      <a:pt x="1703" y="365"/>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rot="10800000">
                <a:off x="9544525" y="3036338"/>
                <a:ext cx="42575" cy="41825"/>
              </a:xfrm>
              <a:custGeom>
                <a:avLst/>
                <a:gdLst/>
                <a:ahLst/>
                <a:cxnLst/>
                <a:rect l="l" t="t" r="r" b="b"/>
                <a:pathLst>
                  <a:path w="1703" h="1673" extrusionOk="0">
                    <a:moveTo>
                      <a:pt x="852" y="0"/>
                    </a:moveTo>
                    <a:cubicBezTo>
                      <a:pt x="396" y="0"/>
                      <a:pt x="1" y="365"/>
                      <a:pt x="1" y="821"/>
                    </a:cubicBezTo>
                    <a:cubicBezTo>
                      <a:pt x="1" y="1307"/>
                      <a:pt x="396" y="1672"/>
                      <a:pt x="852" y="1672"/>
                    </a:cubicBezTo>
                    <a:cubicBezTo>
                      <a:pt x="1308" y="1672"/>
                      <a:pt x="1703" y="130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rot="10800000">
                <a:off x="9544525" y="2819788"/>
                <a:ext cx="42575" cy="41800"/>
              </a:xfrm>
              <a:custGeom>
                <a:avLst/>
                <a:gdLst/>
                <a:ahLst/>
                <a:cxnLst/>
                <a:rect l="l" t="t" r="r" b="b"/>
                <a:pathLst>
                  <a:path w="1703" h="1672" extrusionOk="0">
                    <a:moveTo>
                      <a:pt x="852" y="0"/>
                    </a:moveTo>
                    <a:cubicBezTo>
                      <a:pt x="396" y="0"/>
                      <a:pt x="1" y="365"/>
                      <a:pt x="1" y="851"/>
                    </a:cubicBezTo>
                    <a:cubicBezTo>
                      <a:pt x="1" y="1307"/>
                      <a:pt x="396" y="1672"/>
                      <a:pt x="852" y="1672"/>
                    </a:cubicBezTo>
                    <a:cubicBezTo>
                      <a:pt x="1308" y="1672"/>
                      <a:pt x="1703" y="1307"/>
                      <a:pt x="1703" y="85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rot="10800000">
                <a:off x="9544525" y="2603963"/>
                <a:ext cx="41800" cy="41825"/>
              </a:xfrm>
              <a:custGeom>
                <a:avLst/>
                <a:gdLst/>
                <a:ahLst/>
                <a:cxnLst/>
                <a:rect l="l" t="t" r="r" b="b"/>
                <a:pathLst>
                  <a:path w="1672" h="1673" extrusionOk="0">
                    <a:moveTo>
                      <a:pt x="821" y="1"/>
                    </a:moveTo>
                    <a:cubicBezTo>
                      <a:pt x="365" y="1"/>
                      <a:pt x="0" y="365"/>
                      <a:pt x="0" y="821"/>
                    </a:cubicBezTo>
                    <a:cubicBezTo>
                      <a:pt x="0" y="1277"/>
                      <a:pt x="365" y="1672"/>
                      <a:pt x="821" y="1672"/>
                    </a:cubicBezTo>
                    <a:cubicBezTo>
                      <a:pt x="1277" y="1672"/>
                      <a:pt x="1672" y="1277"/>
                      <a:pt x="1672" y="821"/>
                    </a:cubicBezTo>
                    <a:cubicBezTo>
                      <a:pt x="1672" y="365"/>
                      <a:pt x="1277"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rot="10800000">
                <a:off x="9544525" y="2387388"/>
                <a:ext cx="42575" cy="41825"/>
              </a:xfrm>
              <a:custGeom>
                <a:avLst/>
                <a:gdLst/>
                <a:ahLst/>
                <a:cxnLst/>
                <a:rect l="l" t="t" r="r" b="b"/>
                <a:pathLst>
                  <a:path w="1703" h="1673"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rot="10800000">
                <a:off x="9544525" y="2170838"/>
                <a:ext cx="42575" cy="41800"/>
              </a:xfrm>
              <a:custGeom>
                <a:avLst/>
                <a:gdLst/>
                <a:ahLst/>
                <a:cxnLst/>
                <a:rect l="l" t="t" r="r" b="b"/>
                <a:pathLst>
                  <a:path w="1703" h="1672"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rot="10800000">
                <a:off x="9544525" y="1954263"/>
                <a:ext cx="42575" cy="41825"/>
              </a:xfrm>
              <a:custGeom>
                <a:avLst/>
                <a:gdLst/>
                <a:ahLst/>
                <a:cxnLst/>
                <a:rect l="l" t="t" r="r" b="b"/>
                <a:pathLst>
                  <a:path w="1703" h="1673" extrusionOk="0">
                    <a:moveTo>
                      <a:pt x="852" y="1"/>
                    </a:moveTo>
                    <a:cubicBezTo>
                      <a:pt x="396" y="1"/>
                      <a:pt x="1" y="366"/>
                      <a:pt x="1" y="821"/>
                    </a:cubicBezTo>
                    <a:cubicBezTo>
                      <a:pt x="1" y="1277"/>
                      <a:pt x="396" y="1673"/>
                      <a:pt x="852" y="1673"/>
                    </a:cubicBezTo>
                    <a:cubicBezTo>
                      <a:pt x="1308" y="1673"/>
                      <a:pt x="1703" y="1277"/>
                      <a:pt x="1703" y="821"/>
                    </a:cubicBezTo>
                    <a:cubicBezTo>
                      <a:pt x="1703" y="366"/>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4"/>
            <p:cNvGrpSpPr/>
            <p:nvPr/>
          </p:nvGrpSpPr>
          <p:grpSpPr>
            <a:xfrm>
              <a:off x="9691950" y="1954263"/>
              <a:ext cx="42575" cy="1340475"/>
              <a:chOff x="9385150" y="1954263"/>
              <a:chExt cx="42575" cy="1340475"/>
            </a:xfrm>
          </p:grpSpPr>
          <p:sp>
            <p:nvSpPr>
              <p:cNvPr id="227" name="Google Shape;227;p4"/>
              <p:cNvSpPr/>
              <p:nvPr/>
            </p:nvSpPr>
            <p:spPr>
              <a:xfrm rot="10800000">
                <a:off x="9385900" y="3252913"/>
                <a:ext cx="41825" cy="41825"/>
              </a:xfrm>
              <a:custGeom>
                <a:avLst/>
                <a:gdLst/>
                <a:ahLst/>
                <a:cxnLst/>
                <a:rect l="l" t="t" r="r" b="b"/>
                <a:pathLst>
                  <a:path w="1673" h="1673" extrusionOk="0">
                    <a:moveTo>
                      <a:pt x="851" y="1"/>
                    </a:moveTo>
                    <a:cubicBezTo>
                      <a:pt x="396" y="1"/>
                      <a:pt x="0" y="365"/>
                      <a:pt x="0" y="852"/>
                    </a:cubicBezTo>
                    <a:cubicBezTo>
                      <a:pt x="0" y="1308"/>
                      <a:pt x="396" y="1672"/>
                      <a:pt x="851" y="1672"/>
                    </a:cubicBezTo>
                    <a:cubicBezTo>
                      <a:pt x="1307" y="1672"/>
                      <a:pt x="1672" y="1308"/>
                      <a:pt x="1672" y="852"/>
                    </a:cubicBezTo>
                    <a:cubicBezTo>
                      <a:pt x="167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rot="10800000">
                <a:off x="9385900" y="3036338"/>
                <a:ext cx="41825" cy="41825"/>
              </a:xfrm>
              <a:custGeom>
                <a:avLst/>
                <a:gdLst/>
                <a:ahLst/>
                <a:cxnLst/>
                <a:rect l="l" t="t" r="r" b="b"/>
                <a:pathLst>
                  <a:path w="1673" h="1673" extrusionOk="0">
                    <a:moveTo>
                      <a:pt x="851" y="0"/>
                    </a:moveTo>
                    <a:cubicBezTo>
                      <a:pt x="396" y="0"/>
                      <a:pt x="0" y="365"/>
                      <a:pt x="0" y="821"/>
                    </a:cubicBezTo>
                    <a:cubicBezTo>
                      <a:pt x="0" y="1307"/>
                      <a:pt x="396" y="1672"/>
                      <a:pt x="851" y="1672"/>
                    </a:cubicBezTo>
                    <a:cubicBezTo>
                      <a:pt x="1307" y="1672"/>
                      <a:pt x="1672" y="130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rot="10800000">
                <a:off x="9385900" y="2819788"/>
                <a:ext cx="41825" cy="41800"/>
              </a:xfrm>
              <a:custGeom>
                <a:avLst/>
                <a:gdLst/>
                <a:ahLst/>
                <a:cxnLst/>
                <a:rect l="l" t="t" r="r" b="b"/>
                <a:pathLst>
                  <a:path w="1673" h="1672" extrusionOk="0">
                    <a:moveTo>
                      <a:pt x="851" y="0"/>
                    </a:moveTo>
                    <a:cubicBezTo>
                      <a:pt x="396" y="0"/>
                      <a:pt x="0" y="365"/>
                      <a:pt x="0" y="851"/>
                    </a:cubicBezTo>
                    <a:cubicBezTo>
                      <a:pt x="0" y="1307"/>
                      <a:pt x="396" y="1672"/>
                      <a:pt x="851" y="1672"/>
                    </a:cubicBezTo>
                    <a:cubicBezTo>
                      <a:pt x="1307" y="1672"/>
                      <a:pt x="1672" y="1307"/>
                      <a:pt x="1672" y="85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
              <p:cNvSpPr/>
              <p:nvPr/>
            </p:nvSpPr>
            <p:spPr>
              <a:xfrm rot="10800000">
                <a:off x="9385150" y="2603963"/>
                <a:ext cx="42575" cy="41825"/>
              </a:xfrm>
              <a:custGeom>
                <a:avLst/>
                <a:gdLst/>
                <a:ahLst/>
                <a:cxnLst/>
                <a:rect l="l" t="t" r="r" b="b"/>
                <a:pathLst>
                  <a:path w="1703" h="1673" extrusionOk="0">
                    <a:moveTo>
                      <a:pt x="851" y="1"/>
                    </a:moveTo>
                    <a:cubicBezTo>
                      <a:pt x="396" y="1"/>
                      <a:pt x="0" y="365"/>
                      <a:pt x="0" y="821"/>
                    </a:cubicBezTo>
                    <a:cubicBezTo>
                      <a:pt x="0" y="1277"/>
                      <a:pt x="396" y="1672"/>
                      <a:pt x="851" y="1672"/>
                    </a:cubicBezTo>
                    <a:cubicBezTo>
                      <a:pt x="1307" y="1672"/>
                      <a:pt x="1703" y="1277"/>
                      <a:pt x="1703" y="821"/>
                    </a:cubicBezTo>
                    <a:cubicBezTo>
                      <a:pt x="1703"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rot="10800000">
                <a:off x="9385900" y="2387388"/>
                <a:ext cx="41825" cy="41825"/>
              </a:xfrm>
              <a:custGeom>
                <a:avLst/>
                <a:gdLst/>
                <a:ahLst/>
                <a:cxnLst/>
                <a:rect l="l" t="t" r="r" b="b"/>
                <a:pathLst>
                  <a:path w="1673" h="1673"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
              <p:cNvSpPr/>
              <p:nvPr/>
            </p:nvSpPr>
            <p:spPr>
              <a:xfrm rot="10800000">
                <a:off x="9385900" y="2170838"/>
                <a:ext cx="41825" cy="41800"/>
              </a:xfrm>
              <a:custGeom>
                <a:avLst/>
                <a:gdLst/>
                <a:ahLst/>
                <a:cxnLst/>
                <a:rect l="l" t="t" r="r" b="b"/>
                <a:pathLst>
                  <a:path w="1673" h="1672"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
              <p:cNvSpPr/>
              <p:nvPr/>
            </p:nvSpPr>
            <p:spPr>
              <a:xfrm rot="10800000">
                <a:off x="9385900" y="1954263"/>
                <a:ext cx="41825" cy="41825"/>
              </a:xfrm>
              <a:custGeom>
                <a:avLst/>
                <a:gdLst/>
                <a:ahLst/>
                <a:cxnLst/>
                <a:rect l="l" t="t" r="r" b="b"/>
                <a:pathLst>
                  <a:path w="1673" h="1673" extrusionOk="0">
                    <a:moveTo>
                      <a:pt x="851" y="1"/>
                    </a:moveTo>
                    <a:cubicBezTo>
                      <a:pt x="396" y="1"/>
                      <a:pt x="0" y="366"/>
                      <a:pt x="0" y="821"/>
                    </a:cubicBezTo>
                    <a:cubicBezTo>
                      <a:pt x="0" y="1277"/>
                      <a:pt x="396" y="1673"/>
                      <a:pt x="851" y="1673"/>
                    </a:cubicBezTo>
                    <a:cubicBezTo>
                      <a:pt x="1307" y="1673"/>
                      <a:pt x="1672" y="1277"/>
                      <a:pt x="1672" y="821"/>
                    </a:cubicBezTo>
                    <a:cubicBezTo>
                      <a:pt x="1672" y="36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4"/>
        <p:cNvGrpSpPr/>
        <p:nvPr/>
      </p:nvGrpSpPr>
      <p:grpSpPr>
        <a:xfrm>
          <a:off x="0" y="0"/>
          <a:ext cx="0" cy="0"/>
          <a:chOff x="0" y="0"/>
          <a:chExt cx="0" cy="0"/>
        </a:xfrm>
      </p:grpSpPr>
      <p:sp>
        <p:nvSpPr>
          <p:cNvPr id="235" name="Google Shape;235;p5"/>
          <p:cNvSpPr txBox="1">
            <a:spLocks noGrp="1"/>
          </p:cNvSpPr>
          <p:nvPr>
            <p:ph type="title"/>
          </p:nvPr>
        </p:nvSpPr>
        <p:spPr>
          <a:xfrm>
            <a:off x="4288625" y="933300"/>
            <a:ext cx="4134000" cy="407400"/>
          </a:xfrm>
          <a:prstGeom prst="rect">
            <a:avLst/>
          </a:prstGeom>
        </p:spPr>
        <p:txBody>
          <a:bodyPr spcFirstLastPara="1" wrap="square" lIns="0" tIns="0" rIns="0" bIns="0" anchor="t" anchorCtr="0">
            <a:noAutofit/>
          </a:bodyPr>
          <a:lstStyle>
            <a:lvl1pPr marL="0" marR="0" lvl="0" indent="0" algn="l" rtl="0">
              <a:lnSpc>
                <a:spcPct val="100000"/>
              </a:lnSpc>
              <a:spcBef>
                <a:spcPts val="0"/>
              </a:spcBef>
              <a:spcAft>
                <a:spcPts val="0"/>
              </a:spcAft>
              <a:buSzPts val="2800"/>
              <a:buNone/>
              <a:defRPr sz="2600">
                <a:solidFill>
                  <a:schemeClr val="accen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6" name="Google Shape;236;p5"/>
          <p:cNvSpPr txBox="1">
            <a:spLocks noGrp="1"/>
          </p:cNvSpPr>
          <p:nvPr>
            <p:ph type="title" idx="2"/>
          </p:nvPr>
        </p:nvSpPr>
        <p:spPr>
          <a:xfrm>
            <a:off x="4296776" y="2826600"/>
            <a:ext cx="4134000" cy="5394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sz="2600" b="1">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7" name="Google Shape;237;p5"/>
          <p:cNvSpPr txBox="1">
            <a:spLocks noGrp="1"/>
          </p:cNvSpPr>
          <p:nvPr>
            <p:ph type="subTitle" idx="1"/>
          </p:nvPr>
        </p:nvSpPr>
        <p:spPr>
          <a:xfrm>
            <a:off x="4299053" y="3391002"/>
            <a:ext cx="3145500" cy="10242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38" name="Google Shape;238;p5"/>
          <p:cNvSpPr txBox="1">
            <a:spLocks noGrp="1"/>
          </p:cNvSpPr>
          <p:nvPr>
            <p:ph type="subTitle" idx="3"/>
          </p:nvPr>
        </p:nvSpPr>
        <p:spPr>
          <a:xfrm>
            <a:off x="4288625" y="1420200"/>
            <a:ext cx="3141300" cy="10278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pic>
        <p:nvPicPr>
          <p:cNvPr id="239" name="Google Shape;239;p5"/>
          <p:cNvPicPr preferRelativeResize="0"/>
          <p:nvPr/>
        </p:nvPicPr>
        <p:blipFill>
          <a:blip r:embed="rId2">
            <a:alphaModFix/>
          </a:blip>
          <a:stretch>
            <a:fillRect/>
          </a:stretch>
        </p:blipFill>
        <p:spPr>
          <a:xfrm rot="899999">
            <a:off x="8269818" y="4381629"/>
            <a:ext cx="321896" cy="300100"/>
          </a:xfrm>
          <a:prstGeom prst="rect">
            <a:avLst/>
          </a:prstGeom>
          <a:noFill/>
          <a:ln>
            <a:noFill/>
          </a:ln>
        </p:spPr>
      </p:pic>
      <p:pic>
        <p:nvPicPr>
          <p:cNvPr id="240" name="Google Shape;240;p5"/>
          <p:cNvPicPr preferRelativeResize="0"/>
          <p:nvPr/>
        </p:nvPicPr>
        <p:blipFill>
          <a:blip r:embed="rId3">
            <a:alphaModFix/>
          </a:blip>
          <a:stretch>
            <a:fillRect/>
          </a:stretch>
        </p:blipFill>
        <p:spPr>
          <a:xfrm rot="899987">
            <a:off x="7311269" y="89567"/>
            <a:ext cx="535946" cy="500209"/>
          </a:xfrm>
          <a:prstGeom prst="rect">
            <a:avLst/>
          </a:prstGeom>
          <a:noFill/>
          <a:ln>
            <a:noFill/>
          </a:ln>
        </p:spPr>
      </p:pic>
      <p:pic>
        <p:nvPicPr>
          <p:cNvPr id="241" name="Google Shape;241;p5"/>
          <p:cNvPicPr preferRelativeResize="0"/>
          <p:nvPr/>
        </p:nvPicPr>
        <p:blipFill>
          <a:blip r:embed="rId4">
            <a:alphaModFix/>
          </a:blip>
          <a:stretch>
            <a:fillRect/>
          </a:stretch>
        </p:blipFill>
        <p:spPr>
          <a:xfrm rot="-900008" flipH="1">
            <a:off x="8691366" y="900348"/>
            <a:ext cx="410087" cy="382752"/>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6"/>
        <p:cNvGrpSpPr/>
        <p:nvPr/>
      </p:nvGrpSpPr>
      <p:grpSpPr>
        <a:xfrm>
          <a:off x="0" y="0"/>
          <a:ext cx="0" cy="0"/>
          <a:chOff x="0" y="0"/>
          <a:chExt cx="0" cy="0"/>
        </a:xfrm>
      </p:grpSpPr>
      <p:sp>
        <p:nvSpPr>
          <p:cNvPr id="377" name="Google Shape;377;p9"/>
          <p:cNvSpPr txBox="1">
            <a:spLocks noGrp="1"/>
          </p:cNvSpPr>
          <p:nvPr>
            <p:ph type="title"/>
          </p:nvPr>
        </p:nvSpPr>
        <p:spPr>
          <a:xfrm>
            <a:off x="1371600" y="2164500"/>
            <a:ext cx="6400800" cy="705600"/>
          </a:xfrm>
          <a:prstGeom prst="rect">
            <a:avLst/>
          </a:prstGeom>
        </p:spPr>
        <p:txBody>
          <a:bodyPr spcFirstLastPara="1" wrap="square" lIns="0" tIns="0" rIns="0" bIns="0" anchor="t" anchorCtr="0">
            <a:noAutofit/>
          </a:bodyPr>
          <a:lstStyle>
            <a:lvl1pPr lvl="0" algn="ctr">
              <a:spcBef>
                <a:spcPts val="0"/>
              </a:spcBef>
              <a:spcAft>
                <a:spcPts val="0"/>
              </a:spcAft>
              <a:buSzPts val="4200"/>
              <a:buNone/>
              <a:defRPr sz="5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78" name="Google Shape;378;p9"/>
          <p:cNvSpPr txBox="1">
            <a:spLocks noGrp="1"/>
          </p:cNvSpPr>
          <p:nvPr>
            <p:ph type="subTitle" idx="1"/>
          </p:nvPr>
        </p:nvSpPr>
        <p:spPr>
          <a:xfrm>
            <a:off x="1371600" y="3124800"/>
            <a:ext cx="6400800" cy="814800"/>
          </a:xfrm>
          <a:prstGeom prst="rect">
            <a:avLst/>
          </a:prstGeom>
        </p:spPr>
        <p:txBody>
          <a:bodyPr spcFirstLastPara="1" wrap="square" lIns="0" tIns="0" rIns="0" bIns="0" anchor="t" anchorCtr="0">
            <a:noAutofit/>
          </a:bodyPr>
          <a:lstStyle>
            <a:lvl1pPr lvl="0" algn="ctr">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1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bg>
      <p:bgPr>
        <a:gradFill>
          <a:gsLst>
            <a:gs pos="0">
              <a:srgbClr val="FFFFFF"/>
            </a:gs>
            <a:gs pos="57000">
              <a:schemeClr val="lt1"/>
            </a:gs>
            <a:gs pos="100000">
              <a:schemeClr val="accent3"/>
            </a:gs>
          </a:gsLst>
          <a:path path="circle">
            <a:fillToRect l="50000" t="50000" r="50000" b="50000"/>
          </a:path>
          <a:tileRect/>
        </a:gradFill>
        <a:effectLst/>
      </p:bgPr>
    </p:bg>
    <p:spTree>
      <p:nvGrpSpPr>
        <p:cNvPr id="1" name="Shape 511"/>
        <p:cNvGrpSpPr/>
        <p:nvPr/>
      </p:nvGrpSpPr>
      <p:grpSpPr>
        <a:xfrm>
          <a:off x="0" y="0"/>
          <a:ext cx="0" cy="0"/>
          <a:chOff x="0" y="0"/>
          <a:chExt cx="0" cy="0"/>
        </a:xfrm>
      </p:grpSpPr>
      <p:sp>
        <p:nvSpPr>
          <p:cNvPr id="512" name="Google Shape;512;p13"/>
          <p:cNvSpPr txBox="1">
            <a:spLocks noGrp="1"/>
          </p:cNvSpPr>
          <p:nvPr>
            <p:ph type="title"/>
          </p:nvPr>
        </p:nvSpPr>
        <p:spPr>
          <a:xfrm>
            <a:off x="1828225" y="1531550"/>
            <a:ext cx="2508900" cy="5394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sz="2600" b="1">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13" name="Google Shape;513;p13"/>
          <p:cNvSpPr txBox="1">
            <a:spLocks noGrp="1"/>
          </p:cNvSpPr>
          <p:nvPr>
            <p:ph type="subTitle" idx="1"/>
          </p:nvPr>
        </p:nvSpPr>
        <p:spPr>
          <a:xfrm>
            <a:off x="1828225" y="2090388"/>
            <a:ext cx="2507400" cy="5082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14" name="Google Shape;514;p13"/>
          <p:cNvSpPr txBox="1">
            <a:spLocks noGrp="1"/>
          </p:cNvSpPr>
          <p:nvPr>
            <p:ph type="title" idx="2" hasCustomPrompt="1"/>
          </p:nvPr>
        </p:nvSpPr>
        <p:spPr>
          <a:xfrm>
            <a:off x="905200" y="1732993"/>
            <a:ext cx="511500" cy="508200"/>
          </a:xfrm>
          <a:prstGeom prst="rect">
            <a:avLst/>
          </a:prstGeom>
        </p:spPr>
        <p:txBody>
          <a:bodyPr spcFirstLastPara="1" wrap="square" lIns="0" tIns="0" rIns="0" bIns="0" anchor="ctr" anchorCtr="0">
            <a:noAutofit/>
          </a:bodyPr>
          <a:lstStyle>
            <a:lvl1pPr lvl="0" algn="ctr" rtl="0">
              <a:spcBef>
                <a:spcPts val="0"/>
              </a:spcBef>
              <a:spcAft>
                <a:spcPts val="0"/>
              </a:spcAft>
              <a:buSzPts val="4000"/>
              <a:buNone/>
              <a:defRPr sz="3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515" name="Google Shape;515;p13"/>
          <p:cNvSpPr txBox="1">
            <a:spLocks noGrp="1"/>
          </p:cNvSpPr>
          <p:nvPr>
            <p:ph type="title" idx="3"/>
          </p:nvPr>
        </p:nvSpPr>
        <p:spPr>
          <a:xfrm>
            <a:off x="1828225" y="3075950"/>
            <a:ext cx="2508900" cy="539400"/>
          </a:xfrm>
          <a:prstGeom prst="rect">
            <a:avLst/>
          </a:prstGeom>
        </p:spPr>
        <p:txBody>
          <a:bodyPr spcFirstLastPara="1" wrap="square" lIns="0" tIns="0" rIns="0" bIns="0" anchor="ctr" anchorCtr="0">
            <a:noAutofit/>
          </a:bodyPr>
          <a:lstStyle>
            <a:lvl1pPr lvl="0" rtl="0">
              <a:lnSpc>
                <a:spcPct val="80000"/>
              </a:lnSpc>
              <a:spcBef>
                <a:spcPts val="0"/>
              </a:spcBef>
              <a:spcAft>
                <a:spcPts val="0"/>
              </a:spcAft>
              <a:buSzPts val="2800"/>
              <a:buNone/>
              <a:defRPr sz="2600" b="1">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16" name="Google Shape;516;p13"/>
          <p:cNvSpPr txBox="1">
            <a:spLocks noGrp="1"/>
          </p:cNvSpPr>
          <p:nvPr>
            <p:ph type="subTitle" idx="4"/>
          </p:nvPr>
        </p:nvSpPr>
        <p:spPr>
          <a:xfrm>
            <a:off x="1828225" y="3606873"/>
            <a:ext cx="2507400" cy="5082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17" name="Google Shape;517;p13"/>
          <p:cNvSpPr txBox="1">
            <a:spLocks noGrp="1"/>
          </p:cNvSpPr>
          <p:nvPr>
            <p:ph type="title" idx="5" hasCustomPrompt="1"/>
          </p:nvPr>
        </p:nvSpPr>
        <p:spPr>
          <a:xfrm>
            <a:off x="913508" y="3276125"/>
            <a:ext cx="512100" cy="512100"/>
          </a:xfrm>
          <a:prstGeom prst="rect">
            <a:avLst/>
          </a:prstGeom>
        </p:spPr>
        <p:txBody>
          <a:bodyPr spcFirstLastPara="1" wrap="square" lIns="0" tIns="0" rIns="0" bIns="0" anchor="ctr" anchorCtr="0">
            <a:noAutofit/>
          </a:bodyPr>
          <a:lstStyle>
            <a:lvl1pPr lvl="0" algn="ctr" rtl="0">
              <a:spcBef>
                <a:spcPts val="0"/>
              </a:spcBef>
              <a:spcAft>
                <a:spcPts val="0"/>
              </a:spcAft>
              <a:buSzPts val="4000"/>
              <a:buNone/>
              <a:defRPr sz="3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518" name="Google Shape;518;p13"/>
          <p:cNvSpPr txBox="1">
            <a:spLocks noGrp="1"/>
          </p:cNvSpPr>
          <p:nvPr>
            <p:ph type="title" idx="6"/>
          </p:nvPr>
        </p:nvSpPr>
        <p:spPr>
          <a:xfrm>
            <a:off x="5864500" y="1527048"/>
            <a:ext cx="2505600" cy="539400"/>
          </a:xfrm>
          <a:prstGeom prst="rect">
            <a:avLst/>
          </a:prstGeom>
        </p:spPr>
        <p:txBody>
          <a:bodyPr spcFirstLastPara="1" wrap="square" lIns="0" tIns="0" rIns="0" bIns="0" anchor="ctr" anchorCtr="0">
            <a:noAutofit/>
          </a:bodyPr>
          <a:lstStyle>
            <a:lvl1pPr lvl="0" rtl="0">
              <a:spcBef>
                <a:spcPts val="0"/>
              </a:spcBef>
              <a:spcAft>
                <a:spcPts val="0"/>
              </a:spcAft>
              <a:buSzPts val="2800"/>
              <a:buNone/>
              <a:defRPr sz="2600" b="1">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19" name="Google Shape;519;p13"/>
          <p:cNvSpPr txBox="1">
            <a:spLocks noGrp="1"/>
          </p:cNvSpPr>
          <p:nvPr>
            <p:ph type="subTitle" idx="7"/>
          </p:nvPr>
        </p:nvSpPr>
        <p:spPr>
          <a:xfrm>
            <a:off x="5864500" y="2089851"/>
            <a:ext cx="2504100" cy="5082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20" name="Google Shape;520;p13"/>
          <p:cNvSpPr txBox="1">
            <a:spLocks noGrp="1"/>
          </p:cNvSpPr>
          <p:nvPr>
            <p:ph type="title" idx="8" hasCustomPrompt="1"/>
          </p:nvPr>
        </p:nvSpPr>
        <p:spPr>
          <a:xfrm>
            <a:off x="4965542" y="1731043"/>
            <a:ext cx="512100" cy="512100"/>
          </a:xfrm>
          <a:prstGeom prst="rect">
            <a:avLst/>
          </a:prstGeom>
        </p:spPr>
        <p:txBody>
          <a:bodyPr spcFirstLastPara="1" wrap="square" lIns="0" tIns="0" rIns="0" bIns="0" anchor="ctr" anchorCtr="0">
            <a:noAutofit/>
          </a:bodyPr>
          <a:lstStyle>
            <a:lvl1pPr lvl="0" algn="ctr" rtl="0">
              <a:spcBef>
                <a:spcPts val="0"/>
              </a:spcBef>
              <a:spcAft>
                <a:spcPts val="0"/>
              </a:spcAft>
              <a:buSzPts val="4000"/>
              <a:buNone/>
              <a:defRPr sz="3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521" name="Google Shape;521;p13"/>
          <p:cNvSpPr txBox="1">
            <a:spLocks noGrp="1"/>
          </p:cNvSpPr>
          <p:nvPr>
            <p:ph type="title" idx="9"/>
          </p:nvPr>
        </p:nvSpPr>
        <p:spPr>
          <a:xfrm>
            <a:off x="713225" y="445025"/>
            <a:ext cx="7717500" cy="572700"/>
          </a:xfrm>
          <a:prstGeom prst="rect">
            <a:avLst/>
          </a:prstGeom>
        </p:spPr>
        <p:txBody>
          <a:bodyPr spcFirstLastPara="1" wrap="square" lIns="0" tIns="0" rIns="0" bIns="0" anchor="b" anchorCtr="0">
            <a:noAutofit/>
          </a:bodyPr>
          <a:lstStyle>
            <a:lvl1pPr lvl="0" algn="ctr" rtl="0">
              <a:spcBef>
                <a:spcPts val="0"/>
              </a:spcBef>
              <a:spcAft>
                <a:spcPts val="0"/>
              </a:spcAft>
              <a:buSzPts val="28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522" name="Google Shape;522;p13"/>
          <p:cNvPicPr preferRelativeResize="0"/>
          <p:nvPr/>
        </p:nvPicPr>
        <p:blipFill>
          <a:blip r:embed="rId2">
            <a:alphaModFix/>
          </a:blip>
          <a:stretch>
            <a:fillRect/>
          </a:stretch>
        </p:blipFill>
        <p:spPr>
          <a:xfrm rot="899988">
            <a:off x="305906" y="257813"/>
            <a:ext cx="1016239" cy="947129"/>
          </a:xfrm>
          <a:prstGeom prst="rect">
            <a:avLst/>
          </a:prstGeom>
          <a:noFill/>
          <a:ln>
            <a:noFill/>
          </a:ln>
        </p:spPr>
      </p:pic>
      <p:pic>
        <p:nvPicPr>
          <p:cNvPr id="523" name="Google Shape;523;p13"/>
          <p:cNvPicPr preferRelativeResize="0"/>
          <p:nvPr/>
        </p:nvPicPr>
        <p:blipFill>
          <a:blip r:embed="rId3">
            <a:alphaModFix/>
          </a:blip>
          <a:stretch>
            <a:fillRect/>
          </a:stretch>
        </p:blipFill>
        <p:spPr>
          <a:xfrm rot="1288032" flipH="1">
            <a:off x="4304031" y="4434417"/>
            <a:ext cx="535946" cy="500209"/>
          </a:xfrm>
          <a:prstGeom prst="rect">
            <a:avLst/>
          </a:prstGeom>
          <a:noFill/>
          <a:ln>
            <a:noFill/>
          </a:ln>
        </p:spPr>
      </p:pic>
      <p:pic>
        <p:nvPicPr>
          <p:cNvPr id="524" name="Google Shape;524;p13"/>
          <p:cNvPicPr preferRelativeResize="0"/>
          <p:nvPr/>
        </p:nvPicPr>
        <p:blipFill>
          <a:blip r:embed="rId4">
            <a:alphaModFix/>
          </a:blip>
          <a:stretch>
            <a:fillRect/>
          </a:stretch>
        </p:blipFill>
        <p:spPr>
          <a:xfrm rot="899999">
            <a:off x="8992384" y="4065872"/>
            <a:ext cx="321896" cy="300100"/>
          </a:xfrm>
          <a:prstGeom prst="rect">
            <a:avLst/>
          </a:prstGeom>
          <a:noFill/>
          <a:ln>
            <a:noFill/>
          </a:ln>
        </p:spPr>
      </p:pic>
      <p:pic>
        <p:nvPicPr>
          <p:cNvPr id="525" name="Google Shape;525;p13"/>
          <p:cNvPicPr preferRelativeResize="0"/>
          <p:nvPr/>
        </p:nvPicPr>
        <p:blipFill>
          <a:blip r:embed="rId4">
            <a:alphaModFix/>
          </a:blip>
          <a:stretch>
            <a:fillRect/>
          </a:stretch>
        </p:blipFill>
        <p:spPr>
          <a:xfrm rot="899999">
            <a:off x="8737109" y="-129171"/>
            <a:ext cx="321896" cy="300100"/>
          </a:xfrm>
          <a:prstGeom prst="rect">
            <a:avLst/>
          </a:prstGeom>
          <a:noFill/>
          <a:ln>
            <a:noFill/>
          </a:ln>
        </p:spPr>
      </p:pic>
      <p:grpSp>
        <p:nvGrpSpPr>
          <p:cNvPr id="526" name="Google Shape;526;p13"/>
          <p:cNvGrpSpPr/>
          <p:nvPr/>
        </p:nvGrpSpPr>
        <p:grpSpPr>
          <a:xfrm>
            <a:off x="0" y="1901500"/>
            <a:ext cx="451641" cy="1340475"/>
            <a:chOff x="9385150" y="1954263"/>
            <a:chExt cx="451641" cy="1340475"/>
          </a:xfrm>
        </p:grpSpPr>
        <p:grpSp>
          <p:nvGrpSpPr>
            <p:cNvPr id="527" name="Google Shape;527;p13"/>
            <p:cNvGrpSpPr/>
            <p:nvPr/>
          </p:nvGrpSpPr>
          <p:grpSpPr>
            <a:xfrm>
              <a:off x="9589683" y="1954263"/>
              <a:ext cx="42575" cy="1340475"/>
              <a:chOff x="9703875" y="1954263"/>
              <a:chExt cx="42575" cy="1340475"/>
            </a:xfrm>
          </p:grpSpPr>
          <p:sp>
            <p:nvSpPr>
              <p:cNvPr id="528" name="Google Shape;528;p13"/>
              <p:cNvSpPr/>
              <p:nvPr/>
            </p:nvSpPr>
            <p:spPr>
              <a:xfrm rot="10800000">
                <a:off x="9703875" y="3252913"/>
                <a:ext cx="42575" cy="41825"/>
              </a:xfrm>
              <a:custGeom>
                <a:avLst/>
                <a:gdLst/>
                <a:ahLst/>
                <a:cxnLst/>
                <a:rect l="l" t="t" r="r" b="b"/>
                <a:pathLst>
                  <a:path w="1703" h="1673" extrusionOk="0">
                    <a:moveTo>
                      <a:pt x="851" y="1"/>
                    </a:moveTo>
                    <a:cubicBezTo>
                      <a:pt x="395" y="1"/>
                      <a:pt x="0" y="396"/>
                      <a:pt x="0" y="852"/>
                    </a:cubicBezTo>
                    <a:cubicBezTo>
                      <a:pt x="0" y="1308"/>
                      <a:pt x="395" y="1672"/>
                      <a:pt x="851" y="1672"/>
                    </a:cubicBezTo>
                    <a:cubicBezTo>
                      <a:pt x="1307" y="1672"/>
                      <a:pt x="1702" y="1308"/>
                      <a:pt x="1702" y="852"/>
                    </a:cubicBezTo>
                    <a:cubicBezTo>
                      <a:pt x="1702" y="39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3"/>
              <p:cNvSpPr/>
              <p:nvPr/>
            </p:nvSpPr>
            <p:spPr>
              <a:xfrm rot="10800000">
                <a:off x="9703875" y="3036338"/>
                <a:ext cx="42575" cy="41825"/>
              </a:xfrm>
              <a:custGeom>
                <a:avLst/>
                <a:gdLst/>
                <a:ahLst/>
                <a:cxnLst/>
                <a:rect l="l" t="t" r="r" b="b"/>
                <a:pathLst>
                  <a:path w="1703" h="1673" extrusionOk="0">
                    <a:moveTo>
                      <a:pt x="851" y="0"/>
                    </a:moveTo>
                    <a:cubicBezTo>
                      <a:pt x="395" y="0"/>
                      <a:pt x="0" y="396"/>
                      <a:pt x="0" y="852"/>
                    </a:cubicBezTo>
                    <a:cubicBezTo>
                      <a:pt x="0" y="1307"/>
                      <a:pt x="395" y="1672"/>
                      <a:pt x="851" y="1672"/>
                    </a:cubicBezTo>
                    <a:cubicBezTo>
                      <a:pt x="1307" y="1672"/>
                      <a:pt x="1702" y="1307"/>
                      <a:pt x="1702" y="852"/>
                    </a:cubicBezTo>
                    <a:cubicBezTo>
                      <a:pt x="1702" y="396"/>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3"/>
              <p:cNvSpPr/>
              <p:nvPr/>
            </p:nvSpPr>
            <p:spPr>
              <a:xfrm rot="10800000">
                <a:off x="9703875" y="2819788"/>
                <a:ext cx="42575" cy="41800"/>
              </a:xfrm>
              <a:custGeom>
                <a:avLst/>
                <a:gdLst/>
                <a:ahLst/>
                <a:cxnLst/>
                <a:rect l="l" t="t" r="r" b="b"/>
                <a:pathLst>
                  <a:path w="1703" h="1672" extrusionOk="0">
                    <a:moveTo>
                      <a:pt x="851" y="0"/>
                    </a:moveTo>
                    <a:cubicBezTo>
                      <a:pt x="395" y="0"/>
                      <a:pt x="0" y="395"/>
                      <a:pt x="0" y="851"/>
                    </a:cubicBezTo>
                    <a:cubicBezTo>
                      <a:pt x="0" y="1307"/>
                      <a:pt x="395" y="1672"/>
                      <a:pt x="851" y="1672"/>
                    </a:cubicBezTo>
                    <a:cubicBezTo>
                      <a:pt x="1307" y="1672"/>
                      <a:pt x="1702" y="1307"/>
                      <a:pt x="1702" y="851"/>
                    </a:cubicBezTo>
                    <a:cubicBezTo>
                      <a:pt x="1702" y="33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3"/>
              <p:cNvSpPr/>
              <p:nvPr/>
            </p:nvSpPr>
            <p:spPr>
              <a:xfrm rot="10800000">
                <a:off x="9703875" y="2603963"/>
                <a:ext cx="42575" cy="41825"/>
              </a:xfrm>
              <a:custGeom>
                <a:avLst/>
                <a:gdLst/>
                <a:ahLst/>
                <a:cxnLst/>
                <a:rect l="l" t="t" r="r" b="b"/>
                <a:pathLst>
                  <a:path w="1703" h="1673" extrusionOk="0">
                    <a:moveTo>
                      <a:pt x="851" y="1"/>
                    </a:moveTo>
                    <a:cubicBezTo>
                      <a:pt x="395" y="1"/>
                      <a:pt x="0" y="365"/>
                      <a:pt x="0" y="821"/>
                    </a:cubicBezTo>
                    <a:cubicBezTo>
                      <a:pt x="0" y="1277"/>
                      <a:pt x="395" y="1672"/>
                      <a:pt x="851" y="1672"/>
                    </a:cubicBezTo>
                    <a:cubicBezTo>
                      <a:pt x="1307" y="1672"/>
                      <a:pt x="1702" y="1277"/>
                      <a:pt x="1702" y="821"/>
                    </a:cubicBezTo>
                    <a:cubicBezTo>
                      <a:pt x="170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3"/>
              <p:cNvSpPr/>
              <p:nvPr/>
            </p:nvSpPr>
            <p:spPr>
              <a:xfrm rot="10800000">
                <a:off x="9703875" y="2387388"/>
                <a:ext cx="42575" cy="41825"/>
              </a:xfrm>
              <a:custGeom>
                <a:avLst/>
                <a:gdLst/>
                <a:ahLst/>
                <a:cxnLst/>
                <a:rect l="l" t="t" r="r" b="b"/>
                <a:pathLst>
                  <a:path w="1703" h="1673" extrusionOk="0">
                    <a:moveTo>
                      <a:pt x="851" y="0"/>
                    </a:moveTo>
                    <a:cubicBezTo>
                      <a:pt x="395" y="0"/>
                      <a:pt x="0" y="365"/>
                      <a:pt x="0" y="821"/>
                    </a:cubicBezTo>
                    <a:cubicBezTo>
                      <a:pt x="0" y="1277"/>
                      <a:pt x="395" y="1672"/>
                      <a:pt x="851" y="1672"/>
                    </a:cubicBezTo>
                    <a:cubicBezTo>
                      <a:pt x="1307" y="1672"/>
                      <a:pt x="1702" y="1277"/>
                      <a:pt x="1702" y="821"/>
                    </a:cubicBezTo>
                    <a:cubicBezTo>
                      <a:pt x="170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3"/>
              <p:cNvSpPr/>
              <p:nvPr/>
            </p:nvSpPr>
            <p:spPr>
              <a:xfrm rot="10800000">
                <a:off x="9703875" y="2170838"/>
                <a:ext cx="42575" cy="41800"/>
              </a:xfrm>
              <a:custGeom>
                <a:avLst/>
                <a:gdLst/>
                <a:ahLst/>
                <a:cxnLst/>
                <a:rect l="l" t="t" r="r" b="b"/>
                <a:pathLst>
                  <a:path w="1703" h="1672" extrusionOk="0">
                    <a:moveTo>
                      <a:pt x="851" y="0"/>
                    </a:moveTo>
                    <a:cubicBezTo>
                      <a:pt x="395" y="0"/>
                      <a:pt x="0" y="365"/>
                      <a:pt x="0" y="821"/>
                    </a:cubicBezTo>
                    <a:cubicBezTo>
                      <a:pt x="0" y="1277"/>
                      <a:pt x="395" y="1672"/>
                      <a:pt x="851" y="1672"/>
                    </a:cubicBezTo>
                    <a:cubicBezTo>
                      <a:pt x="1307" y="1672"/>
                      <a:pt x="1702" y="1277"/>
                      <a:pt x="1702" y="821"/>
                    </a:cubicBezTo>
                    <a:cubicBezTo>
                      <a:pt x="170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3"/>
              <p:cNvSpPr/>
              <p:nvPr/>
            </p:nvSpPr>
            <p:spPr>
              <a:xfrm rot="10800000">
                <a:off x="9703875" y="1954263"/>
                <a:ext cx="42575" cy="41850"/>
              </a:xfrm>
              <a:custGeom>
                <a:avLst/>
                <a:gdLst/>
                <a:ahLst/>
                <a:cxnLst/>
                <a:rect l="l" t="t" r="r" b="b"/>
                <a:pathLst>
                  <a:path w="1703" h="1674" extrusionOk="0">
                    <a:moveTo>
                      <a:pt x="904" y="0"/>
                    </a:moveTo>
                    <a:cubicBezTo>
                      <a:pt x="887" y="0"/>
                      <a:pt x="869" y="1"/>
                      <a:pt x="851" y="2"/>
                    </a:cubicBezTo>
                    <a:cubicBezTo>
                      <a:pt x="395" y="2"/>
                      <a:pt x="0" y="367"/>
                      <a:pt x="0" y="822"/>
                    </a:cubicBezTo>
                    <a:cubicBezTo>
                      <a:pt x="0" y="1278"/>
                      <a:pt x="395" y="1674"/>
                      <a:pt x="851" y="1674"/>
                    </a:cubicBezTo>
                    <a:cubicBezTo>
                      <a:pt x="1307" y="1674"/>
                      <a:pt x="1702" y="1278"/>
                      <a:pt x="1702" y="822"/>
                    </a:cubicBezTo>
                    <a:cubicBezTo>
                      <a:pt x="1702" y="355"/>
                      <a:pt x="1337" y="0"/>
                      <a:pt x="9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 name="Google Shape;535;p13"/>
            <p:cNvGrpSpPr/>
            <p:nvPr/>
          </p:nvGrpSpPr>
          <p:grpSpPr>
            <a:xfrm>
              <a:off x="9487417" y="1954263"/>
              <a:ext cx="42575" cy="1340475"/>
              <a:chOff x="9544525" y="1954263"/>
              <a:chExt cx="42575" cy="1340475"/>
            </a:xfrm>
          </p:grpSpPr>
          <p:sp>
            <p:nvSpPr>
              <p:cNvPr id="536" name="Google Shape;536;p13"/>
              <p:cNvSpPr/>
              <p:nvPr/>
            </p:nvSpPr>
            <p:spPr>
              <a:xfrm rot="10800000">
                <a:off x="9544525" y="3252913"/>
                <a:ext cx="42575" cy="41825"/>
              </a:xfrm>
              <a:custGeom>
                <a:avLst/>
                <a:gdLst/>
                <a:ahLst/>
                <a:cxnLst/>
                <a:rect l="l" t="t" r="r" b="b"/>
                <a:pathLst>
                  <a:path w="1703" h="1673" extrusionOk="0">
                    <a:moveTo>
                      <a:pt x="852" y="1"/>
                    </a:moveTo>
                    <a:cubicBezTo>
                      <a:pt x="396" y="1"/>
                      <a:pt x="1" y="365"/>
                      <a:pt x="1" y="852"/>
                    </a:cubicBezTo>
                    <a:cubicBezTo>
                      <a:pt x="1" y="1308"/>
                      <a:pt x="396" y="1672"/>
                      <a:pt x="852" y="1672"/>
                    </a:cubicBezTo>
                    <a:cubicBezTo>
                      <a:pt x="1308" y="1672"/>
                      <a:pt x="1703" y="1308"/>
                      <a:pt x="1703" y="852"/>
                    </a:cubicBezTo>
                    <a:cubicBezTo>
                      <a:pt x="1703" y="365"/>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3"/>
              <p:cNvSpPr/>
              <p:nvPr/>
            </p:nvSpPr>
            <p:spPr>
              <a:xfrm rot="10800000">
                <a:off x="9544525" y="3036338"/>
                <a:ext cx="42575" cy="41825"/>
              </a:xfrm>
              <a:custGeom>
                <a:avLst/>
                <a:gdLst/>
                <a:ahLst/>
                <a:cxnLst/>
                <a:rect l="l" t="t" r="r" b="b"/>
                <a:pathLst>
                  <a:path w="1703" h="1673" extrusionOk="0">
                    <a:moveTo>
                      <a:pt x="852" y="0"/>
                    </a:moveTo>
                    <a:cubicBezTo>
                      <a:pt x="396" y="0"/>
                      <a:pt x="1" y="365"/>
                      <a:pt x="1" y="821"/>
                    </a:cubicBezTo>
                    <a:cubicBezTo>
                      <a:pt x="1" y="1307"/>
                      <a:pt x="396" y="1672"/>
                      <a:pt x="852" y="1672"/>
                    </a:cubicBezTo>
                    <a:cubicBezTo>
                      <a:pt x="1308" y="1672"/>
                      <a:pt x="1703" y="130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3"/>
              <p:cNvSpPr/>
              <p:nvPr/>
            </p:nvSpPr>
            <p:spPr>
              <a:xfrm rot="10800000">
                <a:off x="9544525" y="2819788"/>
                <a:ext cx="42575" cy="41800"/>
              </a:xfrm>
              <a:custGeom>
                <a:avLst/>
                <a:gdLst/>
                <a:ahLst/>
                <a:cxnLst/>
                <a:rect l="l" t="t" r="r" b="b"/>
                <a:pathLst>
                  <a:path w="1703" h="1672" extrusionOk="0">
                    <a:moveTo>
                      <a:pt x="852" y="0"/>
                    </a:moveTo>
                    <a:cubicBezTo>
                      <a:pt x="396" y="0"/>
                      <a:pt x="1" y="365"/>
                      <a:pt x="1" y="851"/>
                    </a:cubicBezTo>
                    <a:cubicBezTo>
                      <a:pt x="1" y="1307"/>
                      <a:pt x="396" y="1672"/>
                      <a:pt x="852" y="1672"/>
                    </a:cubicBezTo>
                    <a:cubicBezTo>
                      <a:pt x="1308" y="1672"/>
                      <a:pt x="1703" y="1307"/>
                      <a:pt x="1703" y="85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3"/>
              <p:cNvSpPr/>
              <p:nvPr/>
            </p:nvSpPr>
            <p:spPr>
              <a:xfrm rot="10800000">
                <a:off x="9544525" y="2603963"/>
                <a:ext cx="41800" cy="41825"/>
              </a:xfrm>
              <a:custGeom>
                <a:avLst/>
                <a:gdLst/>
                <a:ahLst/>
                <a:cxnLst/>
                <a:rect l="l" t="t" r="r" b="b"/>
                <a:pathLst>
                  <a:path w="1672" h="1673" extrusionOk="0">
                    <a:moveTo>
                      <a:pt x="821" y="1"/>
                    </a:moveTo>
                    <a:cubicBezTo>
                      <a:pt x="365" y="1"/>
                      <a:pt x="0" y="365"/>
                      <a:pt x="0" y="821"/>
                    </a:cubicBezTo>
                    <a:cubicBezTo>
                      <a:pt x="0" y="1277"/>
                      <a:pt x="365" y="1672"/>
                      <a:pt x="821" y="1672"/>
                    </a:cubicBezTo>
                    <a:cubicBezTo>
                      <a:pt x="1277" y="1672"/>
                      <a:pt x="1672" y="1277"/>
                      <a:pt x="1672" y="821"/>
                    </a:cubicBezTo>
                    <a:cubicBezTo>
                      <a:pt x="1672" y="365"/>
                      <a:pt x="1277"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3"/>
              <p:cNvSpPr/>
              <p:nvPr/>
            </p:nvSpPr>
            <p:spPr>
              <a:xfrm rot="10800000">
                <a:off x="9544525" y="2387388"/>
                <a:ext cx="42575" cy="41825"/>
              </a:xfrm>
              <a:custGeom>
                <a:avLst/>
                <a:gdLst/>
                <a:ahLst/>
                <a:cxnLst/>
                <a:rect l="l" t="t" r="r" b="b"/>
                <a:pathLst>
                  <a:path w="1703" h="1673"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3"/>
              <p:cNvSpPr/>
              <p:nvPr/>
            </p:nvSpPr>
            <p:spPr>
              <a:xfrm rot="10800000">
                <a:off x="9544525" y="2170838"/>
                <a:ext cx="42575" cy="41800"/>
              </a:xfrm>
              <a:custGeom>
                <a:avLst/>
                <a:gdLst/>
                <a:ahLst/>
                <a:cxnLst/>
                <a:rect l="l" t="t" r="r" b="b"/>
                <a:pathLst>
                  <a:path w="1703" h="1672"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3"/>
              <p:cNvSpPr/>
              <p:nvPr/>
            </p:nvSpPr>
            <p:spPr>
              <a:xfrm rot="10800000">
                <a:off x="9544525" y="1954263"/>
                <a:ext cx="42575" cy="41825"/>
              </a:xfrm>
              <a:custGeom>
                <a:avLst/>
                <a:gdLst/>
                <a:ahLst/>
                <a:cxnLst/>
                <a:rect l="l" t="t" r="r" b="b"/>
                <a:pathLst>
                  <a:path w="1703" h="1673" extrusionOk="0">
                    <a:moveTo>
                      <a:pt x="852" y="1"/>
                    </a:moveTo>
                    <a:cubicBezTo>
                      <a:pt x="396" y="1"/>
                      <a:pt x="1" y="366"/>
                      <a:pt x="1" y="821"/>
                    </a:cubicBezTo>
                    <a:cubicBezTo>
                      <a:pt x="1" y="1277"/>
                      <a:pt x="396" y="1673"/>
                      <a:pt x="852" y="1673"/>
                    </a:cubicBezTo>
                    <a:cubicBezTo>
                      <a:pt x="1308" y="1673"/>
                      <a:pt x="1703" y="1277"/>
                      <a:pt x="1703" y="821"/>
                    </a:cubicBezTo>
                    <a:cubicBezTo>
                      <a:pt x="1703" y="366"/>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 name="Google Shape;543;p13"/>
            <p:cNvGrpSpPr/>
            <p:nvPr/>
          </p:nvGrpSpPr>
          <p:grpSpPr>
            <a:xfrm>
              <a:off x="9385150" y="1954263"/>
              <a:ext cx="42575" cy="1340475"/>
              <a:chOff x="9385150" y="1954263"/>
              <a:chExt cx="42575" cy="1340475"/>
            </a:xfrm>
          </p:grpSpPr>
          <p:sp>
            <p:nvSpPr>
              <p:cNvPr id="544" name="Google Shape;544;p13"/>
              <p:cNvSpPr/>
              <p:nvPr/>
            </p:nvSpPr>
            <p:spPr>
              <a:xfrm rot="10800000">
                <a:off x="9385900" y="3252913"/>
                <a:ext cx="41825" cy="41825"/>
              </a:xfrm>
              <a:custGeom>
                <a:avLst/>
                <a:gdLst/>
                <a:ahLst/>
                <a:cxnLst/>
                <a:rect l="l" t="t" r="r" b="b"/>
                <a:pathLst>
                  <a:path w="1673" h="1673" extrusionOk="0">
                    <a:moveTo>
                      <a:pt x="851" y="1"/>
                    </a:moveTo>
                    <a:cubicBezTo>
                      <a:pt x="396" y="1"/>
                      <a:pt x="0" y="365"/>
                      <a:pt x="0" y="852"/>
                    </a:cubicBezTo>
                    <a:cubicBezTo>
                      <a:pt x="0" y="1308"/>
                      <a:pt x="396" y="1672"/>
                      <a:pt x="851" y="1672"/>
                    </a:cubicBezTo>
                    <a:cubicBezTo>
                      <a:pt x="1307" y="1672"/>
                      <a:pt x="1672" y="1308"/>
                      <a:pt x="1672" y="852"/>
                    </a:cubicBezTo>
                    <a:cubicBezTo>
                      <a:pt x="167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3"/>
              <p:cNvSpPr/>
              <p:nvPr/>
            </p:nvSpPr>
            <p:spPr>
              <a:xfrm rot="10800000">
                <a:off x="9385900" y="3036338"/>
                <a:ext cx="41825" cy="41825"/>
              </a:xfrm>
              <a:custGeom>
                <a:avLst/>
                <a:gdLst/>
                <a:ahLst/>
                <a:cxnLst/>
                <a:rect l="l" t="t" r="r" b="b"/>
                <a:pathLst>
                  <a:path w="1673" h="1673" extrusionOk="0">
                    <a:moveTo>
                      <a:pt x="851" y="0"/>
                    </a:moveTo>
                    <a:cubicBezTo>
                      <a:pt x="396" y="0"/>
                      <a:pt x="0" y="365"/>
                      <a:pt x="0" y="821"/>
                    </a:cubicBezTo>
                    <a:cubicBezTo>
                      <a:pt x="0" y="1307"/>
                      <a:pt x="396" y="1672"/>
                      <a:pt x="851" y="1672"/>
                    </a:cubicBezTo>
                    <a:cubicBezTo>
                      <a:pt x="1307" y="1672"/>
                      <a:pt x="1672" y="130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3"/>
              <p:cNvSpPr/>
              <p:nvPr/>
            </p:nvSpPr>
            <p:spPr>
              <a:xfrm rot="10800000">
                <a:off x="9385900" y="2819788"/>
                <a:ext cx="41825" cy="41800"/>
              </a:xfrm>
              <a:custGeom>
                <a:avLst/>
                <a:gdLst/>
                <a:ahLst/>
                <a:cxnLst/>
                <a:rect l="l" t="t" r="r" b="b"/>
                <a:pathLst>
                  <a:path w="1673" h="1672" extrusionOk="0">
                    <a:moveTo>
                      <a:pt x="851" y="0"/>
                    </a:moveTo>
                    <a:cubicBezTo>
                      <a:pt x="396" y="0"/>
                      <a:pt x="0" y="365"/>
                      <a:pt x="0" y="851"/>
                    </a:cubicBezTo>
                    <a:cubicBezTo>
                      <a:pt x="0" y="1307"/>
                      <a:pt x="396" y="1672"/>
                      <a:pt x="851" y="1672"/>
                    </a:cubicBezTo>
                    <a:cubicBezTo>
                      <a:pt x="1307" y="1672"/>
                      <a:pt x="1672" y="1307"/>
                      <a:pt x="1672" y="85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3"/>
              <p:cNvSpPr/>
              <p:nvPr/>
            </p:nvSpPr>
            <p:spPr>
              <a:xfrm rot="10800000">
                <a:off x="9385150" y="2603963"/>
                <a:ext cx="42575" cy="41825"/>
              </a:xfrm>
              <a:custGeom>
                <a:avLst/>
                <a:gdLst/>
                <a:ahLst/>
                <a:cxnLst/>
                <a:rect l="l" t="t" r="r" b="b"/>
                <a:pathLst>
                  <a:path w="1703" h="1673" extrusionOk="0">
                    <a:moveTo>
                      <a:pt x="851" y="1"/>
                    </a:moveTo>
                    <a:cubicBezTo>
                      <a:pt x="396" y="1"/>
                      <a:pt x="0" y="365"/>
                      <a:pt x="0" y="821"/>
                    </a:cubicBezTo>
                    <a:cubicBezTo>
                      <a:pt x="0" y="1277"/>
                      <a:pt x="396" y="1672"/>
                      <a:pt x="851" y="1672"/>
                    </a:cubicBezTo>
                    <a:cubicBezTo>
                      <a:pt x="1307" y="1672"/>
                      <a:pt x="1703" y="1277"/>
                      <a:pt x="1703" y="821"/>
                    </a:cubicBezTo>
                    <a:cubicBezTo>
                      <a:pt x="1703"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3"/>
              <p:cNvSpPr/>
              <p:nvPr/>
            </p:nvSpPr>
            <p:spPr>
              <a:xfrm rot="10800000">
                <a:off x="9385900" y="2387388"/>
                <a:ext cx="41825" cy="41825"/>
              </a:xfrm>
              <a:custGeom>
                <a:avLst/>
                <a:gdLst/>
                <a:ahLst/>
                <a:cxnLst/>
                <a:rect l="l" t="t" r="r" b="b"/>
                <a:pathLst>
                  <a:path w="1673" h="1673"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3"/>
              <p:cNvSpPr/>
              <p:nvPr/>
            </p:nvSpPr>
            <p:spPr>
              <a:xfrm rot="10800000">
                <a:off x="9385900" y="2170838"/>
                <a:ext cx="41825" cy="41800"/>
              </a:xfrm>
              <a:custGeom>
                <a:avLst/>
                <a:gdLst/>
                <a:ahLst/>
                <a:cxnLst/>
                <a:rect l="l" t="t" r="r" b="b"/>
                <a:pathLst>
                  <a:path w="1673" h="1672"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3"/>
              <p:cNvSpPr/>
              <p:nvPr/>
            </p:nvSpPr>
            <p:spPr>
              <a:xfrm rot="10800000">
                <a:off x="9385900" y="1954263"/>
                <a:ext cx="41825" cy="41825"/>
              </a:xfrm>
              <a:custGeom>
                <a:avLst/>
                <a:gdLst/>
                <a:ahLst/>
                <a:cxnLst/>
                <a:rect l="l" t="t" r="r" b="b"/>
                <a:pathLst>
                  <a:path w="1673" h="1673" extrusionOk="0">
                    <a:moveTo>
                      <a:pt x="851" y="1"/>
                    </a:moveTo>
                    <a:cubicBezTo>
                      <a:pt x="396" y="1"/>
                      <a:pt x="0" y="366"/>
                      <a:pt x="0" y="821"/>
                    </a:cubicBezTo>
                    <a:cubicBezTo>
                      <a:pt x="0" y="1277"/>
                      <a:pt x="396" y="1673"/>
                      <a:pt x="851" y="1673"/>
                    </a:cubicBezTo>
                    <a:cubicBezTo>
                      <a:pt x="1307" y="1673"/>
                      <a:pt x="1672" y="1277"/>
                      <a:pt x="1672" y="821"/>
                    </a:cubicBezTo>
                    <a:cubicBezTo>
                      <a:pt x="1672" y="36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13"/>
            <p:cNvGrpSpPr/>
            <p:nvPr/>
          </p:nvGrpSpPr>
          <p:grpSpPr>
            <a:xfrm>
              <a:off x="9794216" y="1954263"/>
              <a:ext cx="42575" cy="1340475"/>
              <a:chOff x="9544525" y="1954263"/>
              <a:chExt cx="42575" cy="1340475"/>
            </a:xfrm>
          </p:grpSpPr>
          <p:sp>
            <p:nvSpPr>
              <p:cNvPr id="552" name="Google Shape;552;p13"/>
              <p:cNvSpPr/>
              <p:nvPr/>
            </p:nvSpPr>
            <p:spPr>
              <a:xfrm rot="10800000">
                <a:off x="9544525" y="3252913"/>
                <a:ext cx="42575" cy="41825"/>
              </a:xfrm>
              <a:custGeom>
                <a:avLst/>
                <a:gdLst/>
                <a:ahLst/>
                <a:cxnLst/>
                <a:rect l="l" t="t" r="r" b="b"/>
                <a:pathLst>
                  <a:path w="1703" h="1673" extrusionOk="0">
                    <a:moveTo>
                      <a:pt x="852" y="1"/>
                    </a:moveTo>
                    <a:cubicBezTo>
                      <a:pt x="396" y="1"/>
                      <a:pt x="1" y="365"/>
                      <a:pt x="1" y="852"/>
                    </a:cubicBezTo>
                    <a:cubicBezTo>
                      <a:pt x="1" y="1308"/>
                      <a:pt x="396" y="1672"/>
                      <a:pt x="852" y="1672"/>
                    </a:cubicBezTo>
                    <a:cubicBezTo>
                      <a:pt x="1308" y="1672"/>
                      <a:pt x="1703" y="1308"/>
                      <a:pt x="1703" y="852"/>
                    </a:cubicBezTo>
                    <a:cubicBezTo>
                      <a:pt x="1703" y="365"/>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3"/>
              <p:cNvSpPr/>
              <p:nvPr/>
            </p:nvSpPr>
            <p:spPr>
              <a:xfrm rot="10800000">
                <a:off x="9544525" y="3036338"/>
                <a:ext cx="42575" cy="41825"/>
              </a:xfrm>
              <a:custGeom>
                <a:avLst/>
                <a:gdLst/>
                <a:ahLst/>
                <a:cxnLst/>
                <a:rect l="l" t="t" r="r" b="b"/>
                <a:pathLst>
                  <a:path w="1703" h="1673" extrusionOk="0">
                    <a:moveTo>
                      <a:pt x="852" y="0"/>
                    </a:moveTo>
                    <a:cubicBezTo>
                      <a:pt x="396" y="0"/>
                      <a:pt x="1" y="365"/>
                      <a:pt x="1" y="821"/>
                    </a:cubicBezTo>
                    <a:cubicBezTo>
                      <a:pt x="1" y="1307"/>
                      <a:pt x="396" y="1672"/>
                      <a:pt x="852" y="1672"/>
                    </a:cubicBezTo>
                    <a:cubicBezTo>
                      <a:pt x="1308" y="1672"/>
                      <a:pt x="1703" y="130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3"/>
              <p:cNvSpPr/>
              <p:nvPr/>
            </p:nvSpPr>
            <p:spPr>
              <a:xfrm rot="10800000">
                <a:off x="9544525" y="2819788"/>
                <a:ext cx="42575" cy="41800"/>
              </a:xfrm>
              <a:custGeom>
                <a:avLst/>
                <a:gdLst/>
                <a:ahLst/>
                <a:cxnLst/>
                <a:rect l="l" t="t" r="r" b="b"/>
                <a:pathLst>
                  <a:path w="1703" h="1672" extrusionOk="0">
                    <a:moveTo>
                      <a:pt x="852" y="0"/>
                    </a:moveTo>
                    <a:cubicBezTo>
                      <a:pt x="396" y="0"/>
                      <a:pt x="1" y="365"/>
                      <a:pt x="1" y="851"/>
                    </a:cubicBezTo>
                    <a:cubicBezTo>
                      <a:pt x="1" y="1307"/>
                      <a:pt x="396" y="1672"/>
                      <a:pt x="852" y="1672"/>
                    </a:cubicBezTo>
                    <a:cubicBezTo>
                      <a:pt x="1308" y="1672"/>
                      <a:pt x="1703" y="1307"/>
                      <a:pt x="1703" y="85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3"/>
              <p:cNvSpPr/>
              <p:nvPr/>
            </p:nvSpPr>
            <p:spPr>
              <a:xfrm rot="10800000">
                <a:off x="9544525" y="2603963"/>
                <a:ext cx="41800" cy="41825"/>
              </a:xfrm>
              <a:custGeom>
                <a:avLst/>
                <a:gdLst/>
                <a:ahLst/>
                <a:cxnLst/>
                <a:rect l="l" t="t" r="r" b="b"/>
                <a:pathLst>
                  <a:path w="1672" h="1673" extrusionOk="0">
                    <a:moveTo>
                      <a:pt x="821" y="1"/>
                    </a:moveTo>
                    <a:cubicBezTo>
                      <a:pt x="365" y="1"/>
                      <a:pt x="0" y="365"/>
                      <a:pt x="0" y="821"/>
                    </a:cubicBezTo>
                    <a:cubicBezTo>
                      <a:pt x="0" y="1277"/>
                      <a:pt x="365" y="1672"/>
                      <a:pt x="821" y="1672"/>
                    </a:cubicBezTo>
                    <a:cubicBezTo>
                      <a:pt x="1277" y="1672"/>
                      <a:pt x="1672" y="1277"/>
                      <a:pt x="1672" y="821"/>
                    </a:cubicBezTo>
                    <a:cubicBezTo>
                      <a:pt x="1672" y="365"/>
                      <a:pt x="1277"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3"/>
              <p:cNvSpPr/>
              <p:nvPr/>
            </p:nvSpPr>
            <p:spPr>
              <a:xfrm rot="10800000">
                <a:off x="9544525" y="2387388"/>
                <a:ext cx="42575" cy="41825"/>
              </a:xfrm>
              <a:custGeom>
                <a:avLst/>
                <a:gdLst/>
                <a:ahLst/>
                <a:cxnLst/>
                <a:rect l="l" t="t" r="r" b="b"/>
                <a:pathLst>
                  <a:path w="1703" h="1673"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3"/>
              <p:cNvSpPr/>
              <p:nvPr/>
            </p:nvSpPr>
            <p:spPr>
              <a:xfrm rot="10800000">
                <a:off x="9544525" y="2170838"/>
                <a:ext cx="42575" cy="41800"/>
              </a:xfrm>
              <a:custGeom>
                <a:avLst/>
                <a:gdLst/>
                <a:ahLst/>
                <a:cxnLst/>
                <a:rect l="l" t="t" r="r" b="b"/>
                <a:pathLst>
                  <a:path w="1703" h="1672"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3"/>
              <p:cNvSpPr/>
              <p:nvPr/>
            </p:nvSpPr>
            <p:spPr>
              <a:xfrm rot="10800000">
                <a:off x="9544525" y="1954263"/>
                <a:ext cx="42575" cy="41825"/>
              </a:xfrm>
              <a:custGeom>
                <a:avLst/>
                <a:gdLst/>
                <a:ahLst/>
                <a:cxnLst/>
                <a:rect l="l" t="t" r="r" b="b"/>
                <a:pathLst>
                  <a:path w="1703" h="1673" extrusionOk="0">
                    <a:moveTo>
                      <a:pt x="852" y="1"/>
                    </a:moveTo>
                    <a:cubicBezTo>
                      <a:pt x="396" y="1"/>
                      <a:pt x="1" y="366"/>
                      <a:pt x="1" y="821"/>
                    </a:cubicBezTo>
                    <a:cubicBezTo>
                      <a:pt x="1" y="1277"/>
                      <a:pt x="396" y="1673"/>
                      <a:pt x="852" y="1673"/>
                    </a:cubicBezTo>
                    <a:cubicBezTo>
                      <a:pt x="1308" y="1673"/>
                      <a:pt x="1703" y="1277"/>
                      <a:pt x="1703" y="821"/>
                    </a:cubicBezTo>
                    <a:cubicBezTo>
                      <a:pt x="1703" y="366"/>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13"/>
            <p:cNvGrpSpPr/>
            <p:nvPr/>
          </p:nvGrpSpPr>
          <p:grpSpPr>
            <a:xfrm>
              <a:off x="9691950" y="1954263"/>
              <a:ext cx="42575" cy="1340475"/>
              <a:chOff x="9385150" y="1954263"/>
              <a:chExt cx="42575" cy="1340475"/>
            </a:xfrm>
          </p:grpSpPr>
          <p:sp>
            <p:nvSpPr>
              <p:cNvPr id="560" name="Google Shape;560;p13"/>
              <p:cNvSpPr/>
              <p:nvPr/>
            </p:nvSpPr>
            <p:spPr>
              <a:xfrm rot="10800000">
                <a:off x="9385900" y="3252913"/>
                <a:ext cx="41825" cy="41825"/>
              </a:xfrm>
              <a:custGeom>
                <a:avLst/>
                <a:gdLst/>
                <a:ahLst/>
                <a:cxnLst/>
                <a:rect l="l" t="t" r="r" b="b"/>
                <a:pathLst>
                  <a:path w="1673" h="1673" extrusionOk="0">
                    <a:moveTo>
                      <a:pt x="851" y="1"/>
                    </a:moveTo>
                    <a:cubicBezTo>
                      <a:pt x="396" y="1"/>
                      <a:pt x="0" y="365"/>
                      <a:pt x="0" y="852"/>
                    </a:cubicBezTo>
                    <a:cubicBezTo>
                      <a:pt x="0" y="1308"/>
                      <a:pt x="396" y="1672"/>
                      <a:pt x="851" y="1672"/>
                    </a:cubicBezTo>
                    <a:cubicBezTo>
                      <a:pt x="1307" y="1672"/>
                      <a:pt x="1672" y="1308"/>
                      <a:pt x="1672" y="852"/>
                    </a:cubicBezTo>
                    <a:cubicBezTo>
                      <a:pt x="167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3"/>
              <p:cNvSpPr/>
              <p:nvPr/>
            </p:nvSpPr>
            <p:spPr>
              <a:xfrm rot="10800000">
                <a:off x="9385900" y="3036338"/>
                <a:ext cx="41825" cy="41825"/>
              </a:xfrm>
              <a:custGeom>
                <a:avLst/>
                <a:gdLst/>
                <a:ahLst/>
                <a:cxnLst/>
                <a:rect l="l" t="t" r="r" b="b"/>
                <a:pathLst>
                  <a:path w="1673" h="1673" extrusionOk="0">
                    <a:moveTo>
                      <a:pt x="851" y="0"/>
                    </a:moveTo>
                    <a:cubicBezTo>
                      <a:pt x="396" y="0"/>
                      <a:pt x="0" y="365"/>
                      <a:pt x="0" y="821"/>
                    </a:cubicBezTo>
                    <a:cubicBezTo>
                      <a:pt x="0" y="1307"/>
                      <a:pt x="396" y="1672"/>
                      <a:pt x="851" y="1672"/>
                    </a:cubicBezTo>
                    <a:cubicBezTo>
                      <a:pt x="1307" y="1672"/>
                      <a:pt x="1672" y="130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3"/>
              <p:cNvSpPr/>
              <p:nvPr/>
            </p:nvSpPr>
            <p:spPr>
              <a:xfrm rot="10800000">
                <a:off x="9385900" y="2819788"/>
                <a:ext cx="41825" cy="41800"/>
              </a:xfrm>
              <a:custGeom>
                <a:avLst/>
                <a:gdLst/>
                <a:ahLst/>
                <a:cxnLst/>
                <a:rect l="l" t="t" r="r" b="b"/>
                <a:pathLst>
                  <a:path w="1673" h="1672" extrusionOk="0">
                    <a:moveTo>
                      <a:pt x="851" y="0"/>
                    </a:moveTo>
                    <a:cubicBezTo>
                      <a:pt x="396" y="0"/>
                      <a:pt x="0" y="365"/>
                      <a:pt x="0" y="851"/>
                    </a:cubicBezTo>
                    <a:cubicBezTo>
                      <a:pt x="0" y="1307"/>
                      <a:pt x="396" y="1672"/>
                      <a:pt x="851" y="1672"/>
                    </a:cubicBezTo>
                    <a:cubicBezTo>
                      <a:pt x="1307" y="1672"/>
                      <a:pt x="1672" y="1307"/>
                      <a:pt x="1672" y="85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3"/>
              <p:cNvSpPr/>
              <p:nvPr/>
            </p:nvSpPr>
            <p:spPr>
              <a:xfrm rot="10800000">
                <a:off x="9385150" y="2603963"/>
                <a:ext cx="42575" cy="41825"/>
              </a:xfrm>
              <a:custGeom>
                <a:avLst/>
                <a:gdLst/>
                <a:ahLst/>
                <a:cxnLst/>
                <a:rect l="l" t="t" r="r" b="b"/>
                <a:pathLst>
                  <a:path w="1703" h="1673" extrusionOk="0">
                    <a:moveTo>
                      <a:pt x="851" y="1"/>
                    </a:moveTo>
                    <a:cubicBezTo>
                      <a:pt x="396" y="1"/>
                      <a:pt x="0" y="365"/>
                      <a:pt x="0" y="821"/>
                    </a:cubicBezTo>
                    <a:cubicBezTo>
                      <a:pt x="0" y="1277"/>
                      <a:pt x="396" y="1672"/>
                      <a:pt x="851" y="1672"/>
                    </a:cubicBezTo>
                    <a:cubicBezTo>
                      <a:pt x="1307" y="1672"/>
                      <a:pt x="1703" y="1277"/>
                      <a:pt x="1703" y="821"/>
                    </a:cubicBezTo>
                    <a:cubicBezTo>
                      <a:pt x="1703"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3"/>
              <p:cNvSpPr/>
              <p:nvPr/>
            </p:nvSpPr>
            <p:spPr>
              <a:xfrm rot="10800000">
                <a:off x="9385900" y="2387388"/>
                <a:ext cx="41825" cy="41825"/>
              </a:xfrm>
              <a:custGeom>
                <a:avLst/>
                <a:gdLst/>
                <a:ahLst/>
                <a:cxnLst/>
                <a:rect l="l" t="t" r="r" b="b"/>
                <a:pathLst>
                  <a:path w="1673" h="1673"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3"/>
              <p:cNvSpPr/>
              <p:nvPr/>
            </p:nvSpPr>
            <p:spPr>
              <a:xfrm rot="10800000">
                <a:off x="9385900" y="2170838"/>
                <a:ext cx="41825" cy="41800"/>
              </a:xfrm>
              <a:custGeom>
                <a:avLst/>
                <a:gdLst/>
                <a:ahLst/>
                <a:cxnLst/>
                <a:rect l="l" t="t" r="r" b="b"/>
                <a:pathLst>
                  <a:path w="1673" h="1672"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3"/>
              <p:cNvSpPr/>
              <p:nvPr/>
            </p:nvSpPr>
            <p:spPr>
              <a:xfrm rot="10800000">
                <a:off x="9385900" y="1954263"/>
                <a:ext cx="41825" cy="41825"/>
              </a:xfrm>
              <a:custGeom>
                <a:avLst/>
                <a:gdLst/>
                <a:ahLst/>
                <a:cxnLst/>
                <a:rect l="l" t="t" r="r" b="b"/>
                <a:pathLst>
                  <a:path w="1673" h="1673" extrusionOk="0">
                    <a:moveTo>
                      <a:pt x="851" y="1"/>
                    </a:moveTo>
                    <a:cubicBezTo>
                      <a:pt x="396" y="1"/>
                      <a:pt x="0" y="366"/>
                      <a:pt x="0" y="821"/>
                    </a:cubicBezTo>
                    <a:cubicBezTo>
                      <a:pt x="0" y="1277"/>
                      <a:pt x="396" y="1673"/>
                      <a:pt x="851" y="1673"/>
                    </a:cubicBezTo>
                    <a:cubicBezTo>
                      <a:pt x="1307" y="1673"/>
                      <a:pt x="1672" y="1277"/>
                      <a:pt x="1672" y="821"/>
                    </a:cubicBezTo>
                    <a:cubicBezTo>
                      <a:pt x="1672" y="36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7" name="Google Shape;567;p13"/>
          <p:cNvSpPr txBox="1">
            <a:spLocks noGrp="1"/>
          </p:cNvSpPr>
          <p:nvPr>
            <p:ph type="title" idx="13"/>
          </p:nvPr>
        </p:nvSpPr>
        <p:spPr>
          <a:xfrm>
            <a:off x="5880263" y="3075950"/>
            <a:ext cx="2508900" cy="539400"/>
          </a:xfrm>
          <a:prstGeom prst="rect">
            <a:avLst/>
          </a:prstGeom>
        </p:spPr>
        <p:txBody>
          <a:bodyPr spcFirstLastPara="1" wrap="square" lIns="0" tIns="0" rIns="0" bIns="0" anchor="ctr" anchorCtr="0">
            <a:noAutofit/>
          </a:bodyPr>
          <a:lstStyle>
            <a:lvl1pPr lvl="0" rtl="0">
              <a:lnSpc>
                <a:spcPct val="80000"/>
              </a:lnSpc>
              <a:spcBef>
                <a:spcPts val="0"/>
              </a:spcBef>
              <a:spcAft>
                <a:spcPts val="0"/>
              </a:spcAft>
              <a:buSzPts val="2800"/>
              <a:buNone/>
              <a:defRPr sz="2600" b="1">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68" name="Google Shape;568;p13"/>
          <p:cNvSpPr txBox="1">
            <a:spLocks noGrp="1"/>
          </p:cNvSpPr>
          <p:nvPr>
            <p:ph type="subTitle" idx="14"/>
          </p:nvPr>
        </p:nvSpPr>
        <p:spPr>
          <a:xfrm>
            <a:off x="5880263" y="3606873"/>
            <a:ext cx="2507400" cy="5082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69" name="Google Shape;569;p13"/>
          <p:cNvSpPr txBox="1">
            <a:spLocks noGrp="1"/>
          </p:cNvSpPr>
          <p:nvPr>
            <p:ph type="title" idx="15" hasCustomPrompt="1"/>
          </p:nvPr>
        </p:nvSpPr>
        <p:spPr>
          <a:xfrm>
            <a:off x="4965545" y="3276125"/>
            <a:ext cx="512100" cy="512100"/>
          </a:xfrm>
          <a:prstGeom prst="rect">
            <a:avLst/>
          </a:prstGeom>
        </p:spPr>
        <p:txBody>
          <a:bodyPr spcFirstLastPara="1" wrap="square" lIns="0" tIns="0" rIns="0" bIns="0" anchor="ctr" anchorCtr="0">
            <a:noAutofit/>
          </a:bodyPr>
          <a:lstStyle>
            <a:lvl1pPr lvl="0" algn="ctr" rtl="0">
              <a:spcBef>
                <a:spcPts val="0"/>
              </a:spcBef>
              <a:spcAft>
                <a:spcPts val="0"/>
              </a:spcAft>
              <a:buSzPts val="4000"/>
              <a:buNone/>
              <a:defRPr sz="3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2 ">
  <p:cSld name="CUSTOM_12_1">
    <p:spTree>
      <p:nvGrpSpPr>
        <p:cNvPr id="1" name="Shape 1071"/>
        <p:cNvGrpSpPr/>
        <p:nvPr/>
      </p:nvGrpSpPr>
      <p:grpSpPr>
        <a:xfrm>
          <a:off x="0" y="0"/>
          <a:ext cx="0" cy="0"/>
          <a:chOff x="0" y="0"/>
          <a:chExt cx="0" cy="0"/>
        </a:xfrm>
      </p:grpSpPr>
      <p:sp>
        <p:nvSpPr>
          <p:cNvPr id="1072" name="Google Shape;1072;p27"/>
          <p:cNvSpPr txBox="1">
            <a:spLocks noGrp="1"/>
          </p:cNvSpPr>
          <p:nvPr>
            <p:ph type="title"/>
          </p:nvPr>
        </p:nvSpPr>
        <p:spPr>
          <a:xfrm>
            <a:off x="713225" y="445025"/>
            <a:ext cx="7717500" cy="572700"/>
          </a:xfrm>
          <a:prstGeom prst="rect">
            <a:avLst/>
          </a:prstGeom>
        </p:spPr>
        <p:txBody>
          <a:bodyPr spcFirstLastPara="1" wrap="square" lIns="0" tIns="0" rIns="0" bIns="0" anchor="b" anchorCtr="0">
            <a:noAutofit/>
          </a:bodyPr>
          <a:lstStyle>
            <a:lvl1pPr lvl="0" algn="ctr" rtl="0">
              <a:spcBef>
                <a:spcPts val="0"/>
              </a:spcBef>
              <a:spcAft>
                <a:spcPts val="0"/>
              </a:spcAft>
              <a:buSzPts val="28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73" name="Google Shape;1073;p27"/>
          <p:cNvSpPr txBox="1">
            <a:spLocks noGrp="1"/>
          </p:cNvSpPr>
          <p:nvPr>
            <p:ph type="title" idx="2"/>
          </p:nvPr>
        </p:nvSpPr>
        <p:spPr>
          <a:xfrm>
            <a:off x="865655" y="1530825"/>
            <a:ext cx="3468900" cy="405600"/>
          </a:xfrm>
          <a:prstGeom prst="rect">
            <a:avLst/>
          </a:prstGeom>
        </p:spPr>
        <p:txBody>
          <a:bodyPr spcFirstLastPara="1" wrap="square" lIns="0" tIns="0" rIns="0" bIns="0" anchor="t" anchorCtr="0">
            <a:noAutofit/>
          </a:bodyPr>
          <a:lstStyle>
            <a:lvl1pPr lvl="0" algn="ctr" rtl="0">
              <a:spcBef>
                <a:spcPts val="0"/>
              </a:spcBef>
              <a:spcAft>
                <a:spcPts val="0"/>
              </a:spcAft>
              <a:buSzPts val="2800"/>
              <a:buNone/>
              <a:defRPr sz="2600" b="1">
                <a:solidFill>
                  <a:schemeClr val="accent1"/>
                </a:solidFill>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074" name="Google Shape;1074;p27"/>
          <p:cNvSpPr txBox="1">
            <a:spLocks noGrp="1"/>
          </p:cNvSpPr>
          <p:nvPr>
            <p:ph type="subTitle" idx="1"/>
          </p:nvPr>
        </p:nvSpPr>
        <p:spPr>
          <a:xfrm>
            <a:off x="868675" y="2026225"/>
            <a:ext cx="3471600" cy="25731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600"/>
              <a:buNone/>
              <a:defRPr sz="1400">
                <a:solidFill>
                  <a:srgbClr val="000000"/>
                </a:solidFill>
                <a:latin typeface="Lato"/>
                <a:ea typeface="Lato"/>
                <a:cs typeface="Lato"/>
                <a:sym typeface="Lato"/>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75" name="Google Shape;1075;p27"/>
          <p:cNvSpPr txBox="1">
            <a:spLocks noGrp="1"/>
          </p:cNvSpPr>
          <p:nvPr>
            <p:ph type="title" idx="3"/>
          </p:nvPr>
        </p:nvSpPr>
        <p:spPr>
          <a:xfrm>
            <a:off x="4819580" y="1530825"/>
            <a:ext cx="3468900" cy="405600"/>
          </a:xfrm>
          <a:prstGeom prst="rect">
            <a:avLst/>
          </a:prstGeom>
        </p:spPr>
        <p:txBody>
          <a:bodyPr spcFirstLastPara="1" wrap="square" lIns="0" tIns="0" rIns="0" bIns="0" anchor="t" anchorCtr="0">
            <a:noAutofit/>
          </a:bodyPr>
          <a:lstStyle>
            <a:lvl1pPr lvl="0" algn="ctr" rtl="0">
              <a:spcBef>
                <a:spcPts val="0"/>
              </a:spcBef>
              <a:spcAft>
                <a:spcPts val="0"/>
              </a:spcAft>
              <a:buSzPts val="2800"/>
              <a:buNone/>
              <a:defRPr sz="2600" b="1">
                <a:solidFill>
                  <a:schemeClr val="accent1"/>
                </a:solidFill>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076" name="Google Shape;1076;p27"/>
          <p:cNvSpPr txBox="1">
            <a:spLocks noGrp="1"/>
          </p:cNvSpPr>
          <p:nvPr>
            <p:ph type="subTitle" idx="4"/>
          </p:nvPr>
        </p:nvSpPr>
        <p:spPr>
          <a:xfrm>
            <a:off x="4822600" y="2026225"/>
            <a:ext cx="3471600" cy="25731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600"/>
              <a:buNone/>
              <a:defRPr sz="1400">
                <a:solidFill>
                  <a:srgbClr val="000000"/>
                </a:solidFill>
                <a:latin typeface="Lato"/>
                <a:ea typeface="Lato"/>
                <a:cs typeface="Lato"/>
                <a:sym typeface="Lato"/>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1077"/>
        <p:cNvGrpSpPr/>
        <p:nvPr/>
      </p:nvGrpSpPr>
      <p:grpSpPr>
        <a:xfrm>
          <a:off x="0" y="0"/>
          <a:ext cx="0" cy="0"/>
          <a:chOff x="0" y="0"/>
          <a:chExt cx="0" cy="0"/>
        </a:xfrm>
      </p:grpSpPr>
      <p:pic>
        <p:nvPicPr>
          <p:cNvPr id="1078" name="Google Shape;1078;p28"/>
          <p:cNvPicPr preferRelativeResize="0"/>
          <p:nvPr/>
        </p:nvPicPr>
        <p:blipFill>
          <a:blip r:embed="rId2">
            <a:alphaModFix/>
          </a:blip>
          <a:stretch>
            <a:fillRect/>
          </a:stretch>
        </p:blipFill>
        <p:spPr>
          <a:xfrm>
            <a:off x="4805439" y="-570177"/>
            <a:ext cx="2678861" cy="1939491"/>
          </a:xfrm>
          <a:prstGeom prst="rect">
            <a:avLst/>
          </a:prstGeom>
          <a:noFill/>
          <a:ln>
            <a:noFill/>
          </a:ln>
        </p:spPr>
      </p:pic>
      <p:pic>
        <p:nvPicPr>
          <p:cNvPr id="1079" name="Google Shape;1079;p28"/>
          <p:cNvPicPr preferRelativeResize="0"/>
          <p:nvPr/>
        </p:nvPicPr>
        <p:blipFill>
          <a:blip r:embed="rId3">
            <a:alphaModFix/>
          </a:blip>
          <a:stretch>
            <a:fillRect/>
          </a:stretch>
        </p:blipFill>
        <p:spPr>
          <a:xfrm>
            <a:off x="279675" y="-222425"/>
            <a:ext cx="3858901" cy="5793334"/>
          </a:xfrm>
          <a:prstGeom prst="rect">
            <a:avLst/>
          </a:prstGeom>
          <a:noFill/>
          <a:ln>
            <a:noFill/>
          </a:ln>
        </p:spPr>
      </p:pic>
      <p:sp>
        <p:nvSpPr>
          <p:cNvPr id="1080" name="Google Shape;1080;p28"/>
          <p:cNvSpPr txBox="1">
            <a:spLocks noGrp="1"/>
          </p:cNvSpPr>
          <p:nvPr>
            <p:ph type="title"/>
          </p:nvPr>
        </p:nvSpPr>
        <p:spPr>
          <a:xfrm>
            <a:off x="2642550" y="1436175"/>
            <a:ext cx="3858900" cy="955800"/>
          </a:xfrm>
          <a:prstGeom prst="rect">
            <a:avLst/>
          </a:prstGeom>
        </p:spPr>
        <p:txBody>
          <a:bodyPr spcFirstLastPara="1" wrap="square" lIns="0" tIns="0" rIns="0" bIns="0" anchor="b" anchorCtr="0">
            <a:noAutofit/>
          </a:bodyPr>
          <a:lstStyle>
            <a:lvl1pPr lvl="0" algn="ctr" rtl="0">
              <a:spcBef>
                <a:spcPts val="0"/>
              </a:spcBef>
              <a:spcAft>
                <a:spcPts val="0"/>
              </a:spcAft>
              <a:buSzPts val="2800"/>
              <a:buNone/>
              <a:defRPr sz="6600"/>
            </a:lvl1pPr>
            <a:lvl2pPr lvl="1" algn="ctr" rtl="0">
              <a:spcBef>
                <a:spcPts val="0"/>
              </a:spcBef>
              <a:spcAft>
                <a:spcPts val="0"/>
              </a:spcAft>
              <a:buSzPts val="2800"/>
              <a:buFont typeface="Francois One"/>
              <a:buNone/>
              <a:defRPr>
                <a:latin typeface="Francois One"/>
                <a:ea typeface="Francois One"/>
                <a:cs typeface="Francois One"/>
                <a:sym typeface="Francois One"/>
              </a:defRPr>
            </a:lvl2pPr>
            <a:lvl3pPr lvl="2" algn="ctr" rtl="0">
              <a:spcBef>
                <a:spcPts val="0"/>
              </a:spcBef>
              <a:spcAft>
                <a:spcPts val="0"/>
              </a:spcAft>
              <a:buSzPts val="2800"/>
              <a:buFont typeface="Francois One"/>
              <a:buNone/>
              <a:defRPr>
                <a:latin typeface="Francois One"/>
                <a:ea typeface="Francois One"/>
                <a:cs typeface="Francois One"/>
                <a:sym typeface="Francois One"/>
              </a:defRPr>
            </a:lvl3pPr>
            <a:lvl4pPr lvl="3" algn="ctr" rtl="0">
              <a:spcBef>
                <a:spcPts val="0"/>
              </a:spcBef>
              <a:spcAft>
                <a:spcPts val="0"/>
              </a:spcAft>
              <a:buSzPts val="2800"/>
              <a:buFont typeface="Francois One"/>
              <a:buNone/>
              <a:defRPr>
                <a:latin typeface="Francois One"/>
                <a:ea typeface="Francois One"/>
                <a:cs typeface="Francois One"/>
                <a:sym typeface="Francois One"/>
              </a:defRPr>
            </a:lvl4pPr>
            <a:lvl5pPr lvl="4" algn="ctr" rtl="0">
              <a:spcBef>
                <a:spcPts val="0"/>
              </a:spcBef>
              <a:spcAft>
                <a:spcPts val="0"/>
              </a:spcAft>
              <a:buSzPts val="2800"/>
              <a:buFont typeface="Francois One"/>
              <a:buNone/>
              <a:defRPr>
                <a:latin typeface="Francois One"/>
                <a:ea typeface="Francois One"/>
                <a:cs typeface="Francois One"/>
                <a:sym typeface="Francois One"/>
              </a:defRPr>
            </a:lvl5pPr>
            <a:lvl6pPr lvl="5" algn="ctr" rtl="0">
              <a:spcBef>
                <a:spcPts val="0"/>
              </a:spcBef>
              <a:spcAft>
                <a:spcPts val="0"/>
              </a:spcAft>
              <a:buSzPts val="2800"/>
              <a:buFont typeface="Francois One"/>
              <a:buNone/>
              <a:defRPr>
                <a:latin typeface="Francois One"/>
                <a:ea typeface="Francois One"/>
                <a:cs typeface="Francois One"/>
                <a:sym typeface="Francois One"/>
              </a:defRPr>
            </a:lvl6pPr>
            <a:lvl7pPr lvl="6" algn="ctr" rtl="0">
              <a:spcBef>
                <a:spcPts val="0"/>
              </a:spcBef>
              <a:spcAft>
                <a:spcPts val="0"/>
              </a:spcAft>
              <a:buSzPts val="2800"/>
              <a:buFont typeface="Francois One"/>
              <a:buNone/>
              <a:defRPr>
                <a:latin typeface="Francois One"/>
                <a:ea typeface="Francois One"/>
                <a:cs typeface="Francois One"/>
                <a:sym typeface="Francois One"/>
              </a:defRPr>
            </a:lvl7pPr>
            <a:lvl8pPr lvl="7" algn="ctr" rtl="0">
              <a:spcBef>
                <a:spcPts val="0"/>
              </a:spcBef>
              <a:spcAft>
                <a:spcPts val="0"/>
              </a:spcAft>
              <a:buSzPts val="2800"/>
              <a:buFont typeface="Francois One"/>
              <a:buNone/>
              <a:defRPr>
                <a:latin typeface="Francois One"/>
                <a:ea typeface="Francois One"/>
                <a:cs typeface="Francois One"/>
                <a:sym typeface="Francois One"/>
              </a:defRPr>
            </a:lvl8pPr>
            <a:lvl9pPr lvl="8" algn="ctr" rtl="0">
              <a:spcBef>
                <a:spcPts val="0"/>
              </a:spcBef>
              <a:spcAft>
                <a:spcPts val="0"/>
              </a:spcAft>
              <a:buSzPts val="2800"/>
              <a:buFont typeface="Francois One"/>
              <a:buNone/>
              <a:defRPr>
                <a:latin typeface="Francois One"/>
                <a:ea typeface="Francois One"/>
                <a:cs typeface="Francois One"/>
                <a:sym typeface="Francois One"/>
              </a:defRPr>
            </a:lvl9pPr>
          </a:lstStyle>
          <a:p>
            <a:endParaRPr/>
          </a:p>
        </p:txBody>
      </p:sp>
      <p:sp>
        <p:nvSpPr>
          <p:cNvPr id="1081" name="Google Shape;1081;p28"/>
          <p:cNvSpPr txBox="1">
            <a:spLocks noGrp="1"/>
          </p:cNvSpPr>
          <p:nvPr>
            <p:ph type="subTitle" idx="1"/>
          </p:nvPr>
        </p:nvSpPr>
        <p:spPr>
          <a:xfrm>
            <a:off x="2642550" y="2379501"/>
            <a:ext cx="3858900" cy="3588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sz="1600" b="1"/>
            </a:lvl1pPr>
            <a:lvl2pPr lvl="1" algn="ctr" rtl="0">
              <a:lnSpc>
                <a:spcPct val="100000"/>
              </a:lnSpc>
              <a:spcBef>
                <a:spcPts val="0"/>
              </a:spcBef>
              <a:spcAft>
                <a:spcPts val="0"/>
              </a:spcAft>
              <a:buSzPts val="2100"/>
              <a:buFont typeface="Roboto"/>
              <a:buNone/>
              <a:defRPr sz="2100" b="1">
                <a:latin typeface="Roboto"/>
                <a:ea typeface="Roboto"/>
                <a:cs typeface="Roboto"/>
                <a:sym typeface="Roboto"/>
              </a:defRPr>
            </a:lvl2pPr>
            <a:lvl3pPr lvl="2" algn="ctr" rtl="0">
              <a:lnSpc>
                <a:spcPct val="100000"/>
              </a:lnSpc>
              <a:spcBef>
                <a:spcPts val="0"/>
              </a:spcBef>
              <a:spcAft>
                <a:spcPts val="0"/>
              </a:spcAft>
              <a:buSzPts val="2100"/>
              <a:buFont typeface="Roboto"/>
              <a:buNone/>
              <a:defRPr sz="2100" b="1">
                <a:latin typeface="Roboto"/>
                <a:ea typeface="Roboto"/>
                <a:cs typeface="Roboto"/>
                <a:sym typeface="Roboto"/>
              </a:defRPr>
            </a:lvl3pPr>
            <a:lvl4pPr lvl="3" algn="ctr" rtl="0">
              <a:lnSpc>
                <a:spcPct val="100000"/>
              </a:lnSpc>
              <a:spcBef>
                <a:spcPts val="0"/>
              </a:spcBef>
              <a:spcAft>
                <a:spcPts val="0"/>
              </a:spcAft>
              <a:buSzPts val="2100"/>
              <a:buFont typeface="Roboto"/>
              <a:buNone/>
              <a:defRPr sz="2100" b="1">
                <a:latin typeface="Roboto"/>
                <a:ea typeface="Roboto"/>
                <a:cs typeface="Roboto"/>
                <a:sym typeface="Roboto"/>
              </a:defRPr>
            </a:lvl4pPr>
            <a:lvl5pPr lvl="4" algn="ctr" rtl="0">
              <a:lnSpc>
                <a:spcPct val="100000"/>
              </a:lnSpc>
              <a:spcBef>
                <a:spcPts val="0"/>
              </a:spcBef>
              <a:spcAft>
                <a:spcPts val="0"/>
              </a:spcAft>
              <a:buSzPts val="2100"/>
              <a:buFont typeface="Roboto"/>
              <a:buNone/>
              <a:defRPr sz="2100" b="1">
                <a:latin typeface="Roboto"/>
                <a:ea typeface="Roboto"/>
                <a:cs typeface="Roboto"/>
                <a:sym typeface="Roboto"/>
              </a:defRPr>
            </a:lvl5pPr>
            <a:lvl6pPr lvl="5" algn="ctr" rtl="0">
              <a:lnSpc>
                <a:spcPct val="100000"/>
              </a:lnSpc>
              <a:spcBef>
                <a:spcPts val="0"/>
              </a:spcBef>
              <a:spcAft>
                <a:spcPts val="0"/>
              </a:spcAft>
              <a:buSzPts val="2100"/>
              <a:buFont typeface="Roboto"/>
              <a:buNone/>
              <a:defRPr sz="2100" b="1">
                <a:latin typeface="Roboto"/>
                <a:ea typeface="Roboto"/>
                <a:cs typeface="Roboto"/>
                <a:sym typeface="Roboto"/>
              </a:defRPr>
            </a:lvl6pPr>
            <a:lvl7pPr lvl="6" algn="ctr" rtl="0">
              <a:lnSpc>
                <a:spcPct val="100000"/>
              </a:lnSpc>
              <a:spcBef>
                <a:spcPts val="0"/>
              </a:spcBef>
              <a:spcAft>
                <a:spcPts val="0"/>
              </a:spcAft>
              <a:buSzPts val="2100"/>
              <a:buFont typeface="Roboto"/>
              <a:buNone/>
              <a:defRPr sz="2100" b="1">
                <a:latin typeface="Roboto"/>
                <a:ea typeface="Roboto"/>
                <a:cs typeface="Roboto"/>
                <a:sym typeface="Roboto"/>
              </a:defRPr>
            </a:lvl7pPr>
            <a:lvl8pPr lvl="7" algn="ctr" rtl="0">
              <a:lnSpc>
                <a:spcPct val="100000"/>
              </a:lnSpc>
              <a:spcBef>
                <a:spcPts val="0"/>
              </a:spcBef>
              <a:spcAft>
                <a:spcPts val="0"/>
              </a:spcAft>
              <a:buSzPts val="2100"/>
              <a:buFont typeface="Roboto"/>
              <a:buNone/>
              <a:defRPr sz="2100" b="1">
                <a:latin typeface="Roboto"/>
                <a:ea typeface="Roboto"/>
                <a:cs typeface="Roboto"/>
                <a:sym typeface="Roboto"/>
              </a:defRPr>
            </a:lvl8pPr>
            <a:lvl9pPr lvl="8" algn="ctr" rtl="0">
              <a:lnSpc>
                <a:spcPct val="100000"/>
              </a:lnSpc>
              <a:spcBef>
                <a:spcPts val="0"/>
              </a:spcBef>
              <a:spcAft>
                <a:spcPts val="0"/>
              </a:spcAft>
              <a:buSzPts val="2100"/>
              <a:buFont typeface="Roboto"/>
              <a:buNone/>
              <a:defRPr sz="2100" b="1">
                <a:latin typeface="Roboto"/>
                <a:ea typeface="Roboto"/>
                <a:cs typeface="Roboto"/>
                <a:sym typeface="Roboto"/>
              </a:defRPr>
            </a:lvl9pPr>
          </a:lstStyle>
          <a:p>
            <a:endParaRPr/>
          </a:p>
        </p:txBody>
      </p:sp>
      <p:sp>
        <p:nvSpPr>
          <p:cNvPr id="1082" name="Google Shape;1082;p28"/>
          <p:cNvSpPr txBox="1">
            <a:spLocks noGrp="1"/>
          </p:cNvSpPr>
          <p:nvPr>
            <p:ph type="subTitle" idx="2"/>
          </p:nvPr>
        </p:nvSpPr>
        <p:spPr>
          <a:xfrm>
            <a:off x="2642550" y="2651760"/>
            <a:ext cx="3858900" cy="8070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Font typeface="Roboto"/>
              <a:buNone/>
              <a:defRPr sz="2100">
                <a:latin typeface="Roboto"/>
                <a:ea typeface="Roboto"/>
                <a:cs typeface="Roboto"/>
                <a:sym typeface="Roboto"/>
              </a:defRPr>
            </a:lvl2pPr>
            <a:lvl3pPr lvl="2" algn="ctr" rtl="0">
              <a:lnSpc>
                <a:spcPct val="100000"/>
              </a:lnSpc>
              <a:spcBef>
                <a:spcPts val="0"/>
              </a:spcBef>
              <a:spcAft>
                <a:spcPts val="0"/>
              </a:spcAft>
              <a:buSzPts val="2100"/>
              <a:buFont typeface="Roboto"/>
              <a:buNone/>
              <a:defRPr sz="2100">
                <a:latin typeface="Roboto"/>
                <a:ea typeface="Roboto"/>
                <a:cs typeface="Roboto"/>
                <a:sym typeface="Roboto"/>
              </a:defRPr>
            </a:lvl3pPr>
            <a:lvl4pPr lvl="3" algn="ctr" rtl="0">
              <a:lnSpc>
                <a:spcPct val="100000"/>
              </a:lnSpc>
              <a:spcBef>
                <a:spcPts val="0"/>
              </a:spcBef>
              <a:spcAft>
                <a:spcPts val="0"/>
              </a:spcAft>
              <a:buSzPts val="2100"/>
              <a:buFont typeface="Roboto"/>
              <a:buNone/>
              <a:defRPr sz="2100">
                <a:latin typeface="Roboto"/>
                <a:ea typeface="Roboto"/>
                <a:cs typeface="Roboto"/>
                <a:sym typeface="Roboto"/>
              </a:defRPr>
            </a:lvl4pPr>
            <a:lvl5pPr lvl="4" algn="ctr" rtl="0">
              <a:lnSpc>
                <a:spcPct val="100000"/>
              </a:lnSpc>
              <a:spcBef>
                <a:spcPts val="0"/>
              </a:spcBef>
              <a:spcAft>
                <a:spcPts val="0"/>
              </a:spcAft>
              <a:buSzPts val="2100"/>
              <a:buFont typeface="Roboto"/>
              <a:buNone/>
              <a:defRPr sz="2100">
                <a:latin typeface="Roboto"/>
                <a:ea typeface="Roboto"/>
                <a:cs typeface="Roboto"/>
                <a:sym typeface="Roboto"/>
              </a:defRPr>
            </a:lvl5pPr>
            <a:lvl6pPr lvl="5" algn="ctr" rtl="0">
              <a:lnSpc>
                <a:spcPct val="100000"/>
              </a:lnSpc>
              <a:spcBef>
                <a:spcPts val="0"/>
              </a:spcBef>
              <a:spcAft>
                <a:spcPts val="0"/>
              </a:spcAft>
              <a:buSzPts val="2100"/>
              <a:buFont typeface="Roboto"/>
              <a:buNone/>
              <a:defRPr sz="2100">
                <a:latin typeface="Roboto"/>
                <a:ea typeface="Roboto"/>
                <a:cs typeface="Roboto"/>
                <a:sym typeface="Roboto"/>
              </a:defRPr>
            </a:lvl6pPr>
            <a:lvl7pPr lvl="6" algn="ctr" rtl="0">
              <a:lnSpc>
                <a:spcPct val="100000"/>
              </a:lnSpc>
              <a:spcBef>
                <a:spcPts val="0"/>
              </a:spcBef>
              <a:spcAft>
                <a:spcPts val="0"/>
              </a:spcAft>
              <a:buSzPts val="2100"/>
              <a:buFont typeface="Roboto"/>
              <a:buNone/>
              <a:defRPr sz="2100">
                <a:latin typeface="Roboto"/>
                <a:ea typeface="Roboto"/>
                <a:cs typeface="Roboto"/>
                <a:sym typeface="Roboto"/>
              </a:defRPr>
            </a:lvl7pPr>
            <a:lvl8pPr lvl="7" algn="ctr" rtl="0">
              <a:lnSpc>
                <a:spcPct val="100000"/>
              </a:lnSpc>
              <a:spcBef>
                <a:spcPts val="0"/>
              </a:spcBef>
              <a:spcAft>
                <a:spcPts val="0"/>
              </a:spcAft>
              <a:buSzPts val="2100"/>
              <a:buFont typeface="Roboto"/>
              <a:buNone/>
              <a:defRPr sz="2100">
                <a:latin typeface="Roboto"/>
                <a:ea typeface="Roboto"/>
                <a:cs typeface="Roboto"/>
                <a:sym typeface="Roboto"/>
              </a:defRPr>
            </a:lvl8pPr>
            <a:lvl9pPr lvl="8" algn="ctr" rtl="0">
              <a:lnSpc>
                <a:spcPct val="100000"/>
              </a:lnSpc>
              <a:spcBef>
                <a:spcPts val="0"/>
              </a:spcBef>
              <a:spcAft>
                <a:spcPts val="0"/>
              </a:spcAft>
              <a:buSzPts val="2100"/>
              <a:buFont typeface="Roboto"/>
              <a:buNone/>
              <a:defRPr sz="2100">
                <a:latin typeface="Roboto"/>
                <a:ea typeface="Roboto"/>
                <a:cs typeface="Roboto"/>
                <a:sym typeface="Roboto"/>
              </a:defRPr>
            </a:lvl9pPr>
          </a:lstStyle>
          <a:p>
            <a:endParaRPr/>
          </a:p>
        </p:txBody>
      </p:sp>
      <p:sp>
        <p:nvSpPr>
          <p:cNvPr id="1083" name="Google Shape;1083;p28"/>
          <p:cNvSpPr txBox="1"/>
          <p:nvPr/>
        </p:nvSpPr>
        <p:spPr>
          <a:xfrm>
            <a:off x="1834200" y="3803025"/>
            <a:ext cx="5475600" cy="434100"/>
          </a:xfrm>
          <a:prstGeom prst="rect">
            <a:avLst/>
          </a:prstGeom>
          <a:noFill/>
          <a:ln>
            <a:noFill/>
          </a:ln>
        </p:spPr>
        <p:txBody>
          <a:bodyPr spcFirstLastPara="1" wrap="square" lIns="0" tIns="0" rIns="0" bIns="0" anchor="t" anchorCtr="0">
            <a:noAutofit/>
          </a:bodyPr>
          <a:lstStyle/>
          <a:p>
            <a:pPr marL="0" lvl="0" indent="0" algn="ctr" rtl="0">
              <a:spcBef>
                <a:spcPts val="300"/>
              </a:spcBef>
              <a:spcAft>
                <a:spcPts val="0"/>
              </a:spcAft>
              <a:buClr>
                <a:schemeClr val="dk1"/>
              </a:buClr>
              <a:buSzPts val="1100"/>
              <a:buFont typeface="Arial"/>
              <a:buNone/>
            </a:pPr>
            <a:r>
              <a:rPr lang="en" sz="1200">
                <a:solidFill>
                  <a:schemeClr val="dk1"/>
                </a:solidFill>
                <a:latin typeface="Roboto Slab"/>
                <a:ea typeface="Roboto Slab"/>
                <a:cs typeface="Roboto Slab"/>
                <a:sym typeface="Roboto Slab"/>
              </a:rPr>
              <a:t>CREDITS: This presentation template was created by </a:t>
            </a:r>
            <a:r>
              <a:rPr lang="en" sz="1200" b="1">
                <a:solidFill>
                  <a:schemeClr val="dk1"/>
                </a:solidFill>
                <a:uFill>
                  <a:noFill/>
                </a:uFill>
                <a:latin typeface="Roboto Slab"/>
                <a:ea typeface="Roboto Slab"/>
                <a:cs typeface="Roboto Slab"/>
                <a:sym typeface="Roboto Slab"/>
                <a:hlinkClick r:id="rId4">
                  <a:extLst>
                    <a:ext uri="{A12FA001-AC4F-418D-AE19-62706E023703}">
                      <ahyp:hlinkClr xmlns:ahyp="http://schemas.microsoft.com/office/drawing/2018/hyperlinkcolor" val="tx"/>
                    </a:ext>
                  </a:extLst>
                </a:hlinkClick>
              </a:rPr>
              <a:t>Slidesgo</a:t>
            </a:r>
            <a:r>
              <a:rPr lang="en" sz="1200">
                <a:solidFill>
                  <a:schemeClr val="dk1"/>
                </a:solidFill>
                <a:latin typeface="Roboto Slab"/>
                <a:ea typeface="Roboto Slab"/>
                <a:cs typeface="Roboto Slab"/>
                <a:sym typeface="Roboto Slab"/>
              </a:rPr>
              <a:t>, including icons by </a:t>
            </a:r>
            <a:r>
              <a:rPr lang="en" sz="1200" b="1">
                <a:solidFill>
                  <a:schemeClr val="dk1"/>
                </a:solidFill>
                <a:uFill>
                  <a:noFill/>
                </a:uFill>
                <a:latin typeface="Roboto Slab"/>
                <a:ea typeface="Roboto Slab"/>
                <a:cs typeface="Roboto Slab"/>
                <a:sym typeface="Roboto Slab"/>
                <a:hlinkClick r:id="rId5">
                  <a:extLst>
                    <a:ext uri="{A12FA001-AC4F-418D-AE19-62706E023703}">
                      <ahyp:hlinkClr xmlns:ahyp="http://schemas.microsoft.com/office/drawing/2018/hyperlinkcolor" val="tx"/>
                    </a:ext>
                  </a:extLst>
                </a:hlinkClick>
              </a:rPr>
              <a:t>Flaticon</a:t>
            </a:r>
            <a:r>
              <a:rPr lang="en" sz="1200">
                <a:solidFill>
                  <a:schemeClr val="dk1"/>
                </a:solidFill>
                <a:latin typeface="Roboto Slab"/>
                <a:ea typeface="Roboto Slab"/>
                <a:cs typeface="Roboto Slab"/>
                <a:sym typeface="Roboto Slab"/>
              </a:rPr>
              <a:t>, and infographics &amp; images by </a:t>
            </a:r>
            <a:r>
              <a:rPr lang="en" sz="1200" b="1">
                <a:solidFill>
                  <a:schemeClr val="dk1"/>
                </a:solidFill>
                <a:uFill>
                  <a:noFill/>
                </a:uFill>
                <a:latin typeface="Roboto Slab"/>
                <a:ea typeface="Roboto Slab"/>
                <a:cs typeface="Roboto Slab"/>
                <a:sym typeface="Roboto Slab"/>
                <a:hlinkClick r:id="rId6">
                  <a:extLst>
                    <a:ext uri="{A12FA001-AC4F-418D-AE19-62706E023703}">
                      <ahyp:hlinkClr xmlns:ahyp="http://schemas.microsoft.com/office/drawing/2018/hyperlinkcolor" val="tx"/>
                    </a:ext>
                  </a:extLst>
                </a:hlinkClick>
              </a:rPr>
              <a:t>Freepik</a:t>
            </a:r>
            <a:r>
              <a:rPr lang="en" sz="1200">
                <a:solidFill>
                  <a:schemeClr val="dk1"/>
                </a:solidFill>
                <a:latin typeface="Roboto Slab"/>
                <a:ea typeface="Roboto Slab"/>
                <a:cs typeface="Roboto Slab"/>
                <a:sym typeface="Roboto Slab"/>
              </a:rPr>
              <a:t> </a:t>
            </a:r>
            <a:endParaRPr sz="1200">
              <a:solidFill>
                <a:schemeClr val="dk1"/>
              </a:solidFill>
              <a:latin typeface="Roboto Slab"/>
              <a:ea typeface="Roboto Slab"/>
              <a:cs typeface="Roboto Slab"/>
              <a:sym typeface="Roboto Slab"/>
            </a:endParaRPr>
          </a:p>
        </p:txBody>
      </p:sp>
      <p:pic>
        <p:nvPicPr>
          <p:cNvPr id="1084" name="Google Shape;1084;p28"/>
          <p:cNvPicPr preferRelativeResize="0"/>
          <p:nvPr/>
        </p:nvPicPr>
        <p:blipFill>
          <a:blip r:embed="rId7">
            <a:alphaModFix/>
          </a:blip>
          <a:stretch>
            <a:fillRect/>
          </a:stretch>
        </p:blipFill>
        <p:spPr>
          <a:xfrm rot="899999">
            <a:off x="318281" y="3188754"/>
            <a:ext cx="321896" cy="300100"/>
          </a:xfrm>
          <a:prstGeom prst="rect">
            <a:avLst/>
          </a:prstGeom>
          <a:noFill/>
          <a:ln>
            <a:noFill/>
          </a:ln>
        </p:spPr>
      </p:pic>
      <p:pic>
        <p:nvPicPr>
          <p:cNvPr id="1085" name="Google Shape;1085;p28"/>
          <p:cNvPicPr preferRelativeResize="0"/>
          <p:nvPr/>
        </p:nvPicPr>
        <p:blipFill>
          <a:blip r:embed="rId7">
            <a:alphaModFix/>
          </a:blip>
          <a:stretch>
            <a:fillRect/>
          </a:stretch>
        </p:blipFill>
        <p:spPr>
          <a:xfrm rot="899999">
            <a:off x="8737109" y="-129171"/>
            <a:ext cx="321896" cy="300100"/>
          </a:xfrm>
          <a:prstGeom prst="rect">
            <a:avLst/>
          </a:prstGeom>
          <a:noFill/>
          <a:ln>
            <a:noFill/>
          </a:ln>
        </p:spPr>
      </p:pic>
      <p:pic>
        <p:nvPicPr>
          <p:cNvPr id="1086" name="Google Shape;1086;p28"/>
          <p:cNvPicPr preferRelativeResize="0"/>
          <p:nvPr/>
        </p:nvPicPr>
        <p:blipFill>
          <a:blip r:embed="rId8">
            <a:alphaModFix/>
          </a:blip>
          <a:stretch>
            <a:fillRect/>
          </a:stretch>
        </p:blipFill>
        <p:spPr>
          <a:xfrm rot="-900008" flipH="1">
            <a:off x="8393628" y="4263223"/>
            <a:ext cx="410087" cy="382752"/>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00000">
              <a:srgbClr val="DCF4FA"/>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0" tIns="0" rIns="0" bIns="0" anchor="b" anchorCtr="0">
            <a:noAutofit/>
          </a:bodyPr>
          <a:lstStyle>
            <a:lvl1pPr lvl="0">
              <a:spcBef>
                <a:spcPts val="0"/>
              </a:spcBef>
              <a:spcAft>
                <a:spcPts val="0"/>
              </a:spcAft>
              <a:buClr>
                <a:schemeClr val="accent2"/>
              </a:buClr>
              <a:buSzPts val="2800"/>
              <a:buFont typeface="Lexend"/>
              <a:buNone/>
              <a:defRPr sz="2800" b="1">
                <a:solidFill>
                  <a:schemeClr val="accent2"/>
                </a:solidFill>
                <a:latin typeface="Lexend"/>
                <a:ea typeface="Lexend"/>
                <a:cs typeface="Lexend"/>
                <a:sym typeface="Lexend"/>
              </a:defRPr>
            </a:lvl1pPr>
            <a:lvl2pPr lvl="1">
              <a:spcBef>
                <a:spcPts val="0"/>
              </a:spcBef>
              <a:spcAft>
                <a:spcPts val="0"/>
              </a:spcAft>
              <a:buClr>
                <a:schemeClr val="dk1"/>
              </a:buClr>
              <a:buSzPts val="2800"/>
              <a:buFont typeface="Lexend"/>
              <a:buNone/>
              <a:defRPr sz="2800" b="1">
                <a:solidFill>
                  <a:schemeClr val="dk1"/>
                </a:solidFill>
                <a:latin typeface="Lexend"/>
                <a:ea typeface="Lexend"/>
                <a:cs typeface="Lexend"/>
                <a:sym typeface="Lexend"/>
              </a:defRPr>
            </a:lvl2pPr>
            <a:lvl3pPr lvl="2">
              <a:spcBef>
                <a:spcPts val="0"/>
              </a:spcBef>
              <a:spcAft>
                <a:spcPts val="0"/>
              </a:spcAft>
              <a:buClr>
                <a:schemeClr val="dk1"/>
              </a:buClr>
              <a:buSzPts val="2800"/>
              <a:buFont typeface="Lexend"/>
              <a:buNone/>
              <a:defRPr sz="2800" b="1">
                <a:solidFill>
                  <a:schemeClr val="dk1"/>
                </a:solidFill>
                <a:latin typeface="Lexend"/>
                <a:ea typeface="Lexend"/>
                <a:cs typeface="Lexend"/>
                <a:sym typeface="Lexend"/>
              </a:defRPr>
            </a:lvl3pPr>
            <a:lvl4pPr lvl="3">
              <a:spcBef>
                <a:spcPts val="0"/>
              </a:spcBef>
              <a:spcAft>
                <a:spcPts val="0"/>
              </a:spcAft>
              <a:buClr>
                <a:schemeClr val="dk1"/>
              </a:buClr>
              <a:buSzPts val="2800"/>
              <a:buFont typeface="Lexend"/>
              <a:buNone/>
              <a:defRPr sz="2800" b="1">
                <a:solidFill>
                  <a:schemeClr val="dk1"/>
                </a:solidFill>
                <a:latin typeface="Lexend"/>
                <a:ea typeface="Lexend"/>
                <a:cs typeface="Lexend"/>
                <a:sym typeface="Lexend"/>
              </a:defRPr>
            </a:lvl4pPr>
            <a:lvl5pPr lvl="4">
              <a:spcBef>
                <a:spcPts val="0"/>
              </a:spcBef>
              <a:spcAft>
                <a:spcPts val="0"/>
              </a:spcAft>
              <a:buClr>
                <a:schemeClr val="dk1"/>
              </a:buClr>
              <a:buSzPts val="2800"/>
              <a:buFont typeface="Lexend"/>
              <a:buNone/>
              <a:defRPr sz="2800" b="1">
                <a:solidFill>
                  <a:schemeClr val="dk1"/>
                </a:solidFill>
                <a:latin typeface="Lexend"/>
                <a:ea typeface="Lexend"/>
                <a:cs typeface="Lexend"/>
                <a:sym typeface="Lexend"/>
              </a:defRPr>
            </a:lvl5pPr>
            <a:lvl6pPr lvl="5">
              <a:spcBef>
                <a:spcPts val="0"/>
              </a:spcBef>
              <a:spcAft>
                <a:spcPts val="0"/>
              </a:spcAft>
              <a:buClr>
                <a:schemeClr val="dk1"/>
              </a:buClr>
              <a:buSzPts val="2800"/>
              <a:buFont typeface="Lexend"/>
              <a:buNone/>
              <a:defRPr sz="2800" b="1">
                <a:solidFill>
                  <a:schemeClr val="dk1"/>
                </a:solidFill>
                <a:latin typeface="Lexend"/>
                <a:ea typeface="Lexend"/>
                <a:cs typeface="Lexend"/>
                <a:sym typeface="Lexend"/>
              </a:defRPr>
            </a:lvl6pPr>
            <a:lvl7pPr lvl="6">
              <a:spcBef>
                <a:spcPts val="0"/>
              </a:spcBef>
              <a:spcAft>
                <a:spcPts val="0"/>
              </a:spcAft>
              <a:buClr>
                <a:schemeClr val="dk1"/>
              </a:buClr>
              <a:buSzPts val="2800"/>
              <a:buFont typeface="Lexend"/>
              <a:buNone/>
              <a:defRPr sz="2800" b="1">
                <a:solidFill>
                  <a:schemeClr val="dk1"/>
                </a:solidFill>
                <a:latin typeface="Lexend"/>
                <a:ea typeface="Lexend"/>
                <a:cs typeface="Lexend"/>
                <a:sym typeface="Lexend"/>
              </a:defRPr>
            </a:lvl7pPr>
            <a:lvl8pPr lvl="7">
              <a:spcBef>
                <a:spcPts val="0"/>
              </a:spcBef>
              <a:spcAft>
                <a:spcPts val="0"/>
              </a:spcAft>
              <a:buClr>
                <a:schemeClr val="dk1"/>
              </a:buClr>
              <a:buSzPts val="2800"/>
              <a:buFont typeface="Lexend"/>
              <a:buNone/>
              <a:defRPr sz="2800" b="1">
                <a:solidFill>
                  <a:schemeClr val="dk1"/>
                </a:solidFill>
                <a:latin typeface="Lexend"/>
                <a:ea typeface="Lexend"/>
                <a:cs typeface="Lexend"/>
                <a:sym typeface="Lexend"/>
              </a:defRPr>
            </a:lvl8pPr>
            <a:lvl9pPr lvl="8">
              <a:spcBef>
                <a:spcPts val="0"/>
              </a:spcBef>
              <a:spcAft>
                <a:spcPts val="0"/>
              </a:spcAft>
              <a:buClr>
                <a:schemeClr val="dk1"/>
              </a:buClr>
              <a:buSzPts val="2800"/>
              <a:buFont typeface="Lexend"/>
              <a:buNone/>
              <a:defRPr sz="2800" b="1">
                <a:solidFill>
                  <a:schemeClr val="dk1"/>
                </a:solidFill>
                <a:latin typeface="Lexend"/>
                <a:ea typeface="Lexend"/>
                <a:cs typeface="Lexend"/>
                <a:sym typeface="Lexen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0" tIns="0" rIns="0" bIns="0" anchor="t" anchorCtr="0">
            <a:noAutofit/>
          </a:bodyPr>
          <a:lstStyle>
            <a:lvl1pPr marL="457200" lvl="0" indent="-342900">
              <a:lnSpc>
                <a:spcPct val="100000"/>
              </a:lnSpc>
              <a:spcBef>
                <a:spcPts val="0"/>
              </a:spcBef>
              <a:spcAft>
                <a:spcPts val="0"/>
              </a:spcAft>
              <a:buClr>
                <a:schemeClr val="dk1"/>
              </a:buClr>
              <a:buSzPts val="1800"/>
              <a:buFont typeface="Roboto Slab"/>
              <a:buChar char="●"/>
              <a:defRPr sz="1800">
                <a:solidFill>
                  <a:schemeClr val="dk1"/>
                </a:solidFill>
                <a:latin typeface="Roboto Slab"/>
                <a:ea typeface="Roboto Slab"/>
                <a:cs typeface="Roboto Slab"/>
                <a:sym typeface="Roboto Slab"/>
              </a:defRPr>
            </a:lvl1pPr>
            <a:lvl2pPr marL="914400" lvl="1" indent="-317500">
              <a:lnSpc>
                <a:spcPct val="115000"/>
              </a:lnSpc>
              <a:spcBef>
                <a:spcPts val="0"/>
              </a:spcBef>
              <a:spcAft>
                <a:spcPts val="0"/>
              </a:spcAft>
              <a:buClr>
                <a:schemeClr val="dk1"/>
              </a:buClr>
              <a:buSzPts val="1400"/>
              <a:buFont typeface="Roboto Slab"/>
              <a:buChar char="○"/>
              <a:defRPr>
                <a:solidFill>
                  <a:schemeClr val="dk1"/>
                </a:solidFill>
                <a:latin typeface="Roboto Slab"/>
                <a:ea typeface="Roboto Slab"/>
                <a:cs typeface="Roboto Slab"/>
                <a:sym typeface="Roboto Slab"/>
              </a:defRPr>
            </a:lvl2pPr>
            <a:lvl3pPr marL="1371600" lvl="2" indent="-317500">
              <a:lnSpc>
                <a:spcPct val="115000"/>
              </a:lnSpc>
              <a:spcBef>
                <a:spcPts val="0"/>
              </a:spcBef>
              <a:spcAft>
                <a:spcPts val="0"/>
              </a:spcAft>
              <a:buClr>
                <a:schemeClr val="dk1"/>
              </a:buClr>
              <a:buSzPts val="1400"/>
              <a:buFont typeface="Roboto Slab"/>
              <a:buChar char="■"/>
              <a:defRPr>
                <a:solidFill>
                  <a:schemeClr val="dk1"/>
                </a:solidFill>
                <a:latin typeface="Roboto Slab"/>
                <a:ea typeface="Roboto Slab"/>
                <a:cs typeface="Roboto Slab"/>
                <a:sym typeface="Roboto Slab"/>
              </a:defRPr>
            </a:lvl3pPr>
            <a:lvl4pPr marL="1828800" lvl="3" indent="-317500">
              <a:lnSpc>
                <a:spcPct val="115000"/>
              </a:lnSpc>
              <a:spcBef>
                <a:spcPts val="0"/>
              </a:spcBef>
              <a:spcAft>
                <a:spcPts val="0"/>
              </a:spcAft>
              <a:buClr>
                <a:schemeClr val="dk1"/>
              </a:buClr>
              <a:buSzPts val="1400"/>
              <a:buFont typeface="Roboto Slab"/>
              <a:buChar char="●"/>
              <a:defRPr>
                <a:solidFill>
                  <a:schemeClr val="dk1"/>
                </a:solidFill>
                <a:latin typeface="Roboto Slab"/>
                <a:ea typeface="Roboto Slab"/>
                <a:cs typeface="Roboto Slab"/>
                <a:sym typeface="Roboto Slab"/>
              </a:defRPr>
            </a:lvl4pPr>
            <a:lvl5pPr marL="2286000" lvl="4" indent="-317500">
              <a:lnSpc>
                <a:spcPct val="115000"/>
              </a:lnSpc>
              <a:spcBef>
                <a:spcPts val="0"/>
              </a:spcBef>
              <a:spcAft>
                <a:spcPts val="0"/>
              </a:spcAft>
              <a:buClr>
                <a:schemeClr val="dk1"/>
              </a:buClr>
              <a:buSzPts val="1400"/>
              <a:buFont typeface="Roboto Slab"/>
              <a:buChar char="○"/>
              <a:defRPr>
                <a:solidFill>
                  <a:schemeClr val="dk1"/>
                </a:solidFill>
                <a:latin typeface="Roboto Slab"/>
                <a:ea typeface="Roboto Slab"/>
                <a:cs typeface="Roboto Slab"/>
                <a:sym typeface="Roboto Slab"/>
              </a:defRPr>
            </a:lvl5pPr>
            <a:lvl6pPr marL="2743200" lvl="5" indent="-317500">
              <a:lnSpc>
                <a:spcPct val="115000"/>
              </a:lnSpc>
              <a:spcBef>
                <a:spcPts val="0"/>
              </a:spcBef>
              <a:spcAft>
                <a:spcPts val="0"/>
              </a:spcAft>
              <a:buClr>
                <a:schemeClr val="dk1"/>
              </a:buClr>
              <a:buSzPts val="1400"/>
              <a:buFont typeface="Roboto Slab"/>
              <a:buChar char="■"/>
              <a:defRPr>
                <a:solidFill>
                  <a:schemeClr val="dk1"/>
                </a:solidFill>
                <a:latin typeface="Roboto Slab"/>
                <a:ea typeface="Roboto Slab"/>
                <a:cs typeface="Roboto Slab"/>
                <a:sym typeface="Roboto Slab"/>
              </a:defRPr>
            </a:lvl6pPr>
            <a:lvl7pPr marL="3200400" lvl="6" indent="-317500">
              <a:lnSpc>
                <a:spcPct val="115000"/>
              </a:lnSpc>
              <a:spcBef>
                <a:spcPts val="0"/>
              </a:spcBef>
              <a:spcAft>
                <a:spcPts val="0"/>
              </a:spcAft>
              <a:buClr>
                <a:schemeClr val="dk1"/>
              </a:buClr>
              <a:buSzPts val="1400"/>
              <a:buFont typeface="Roboto Slab"/>
              <a:buChar char="●"/>
              <a:defRPr>
                <a:solidFill>
                  <a:schemeClr val="dk1"/>
                </a:solidFill>
                <a:latin typeface="Roboto Slab"/>
                <a:ea typeface="Roboto Slab"/>
                <a:cs typeface="Roboto Slab"/>
                <a:sym typeface="Roboto Slab"/>
              </a:defRPr>
            </a:lvl7pPr>
            <a:lvl8pPr marL="3657600" lvl="7" indent="-317500">
              <a:lnSpc>
                <a:spcPct val="115000"/>
              </a:lnSpc>
              <a:spcBef>
                <a:spcPts val="0"/>
              </a:spcBef>
              <a:spcAft>
                <a:spcPts val="0"/>
              </a:spcAft>
              <a:buClr>
                <a:schemeClr val="dk1"/>
              </a:buClr>
              <a:buSzPts val="1400"/>
              <a:buFont typeface="Roboto Slab"/>
              <a:buChar char="○"/>
              <a:defRPr>
                <a:solidFill>
                  <a:schemeClr val="dk1"/>
                </a:solidFill>
                <a:latin typeface="Roboto Slab"/>
                <a:ea typeface="Roboto Slab"/>
                <a:cs typeface="Roboto Slab"/>
                <a:sym typeface="Roboto Slab"/>
              </a:defRPr>
            </a:lvl8pPr>
            <a:lvl9pPr marL="4114800" lvl="8" indent="-317500">
              <a:lnSpc>
                <a:spcPct val="115000"/>
              </a:lnSpc>
              <a:spcBef>
                <a:spcPts val="0"/>
              </a:spcBef>
              <a:spcAft>
                <a:spcPts val="0"/>
              </a:spcAft>
              <a:buClr>
                <a:schemeClr val="dk1"/>
              </a:buClr>
              <a:buSzPts val="1400"/>
              <a:buFont typeface="Roboto Slab"/>
              <a:buChar char="■"/>
              <a:defRPr>
                <a:solidFill>
                  <a:schemeClr val="dk1"/>
                </a:solidFill>
                <a:latin typeface="Roboto Slab"/>
                <a:ea typeface="Roboto Slab"/>
                <a:cs typeface="Roboto Slab"/>
                <a:sym typeface="Roboto Slab"/>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5" r:id="rId5"/>
    <p:sldLayoutId id="2147483658" r:id="rId6"/>
    <p:sldLayoutId id="2147483659" r:id="rId7"/>
    <p:sldLayoutId id="2147483673" r:id="rId8"/>
    <p:sldLayoutId id="2147483674" r:id="rId9"/>
    <p:sldLayoutId id="2147483675" r:id="rId10"/>
    <p:sldLayoutId id="2147483676"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4.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image" Target="../media/image8.png"/><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8.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100000">
              <a:srgbClr val="DCF4FA"/>
            </a:gs>
          </a:gsLst>
          <a:path path="circle">
            <a:fillToRect l="50000" t="50000" r="50000" b="50000"/>
          </a:path>
          <a:tileRect/>
        </a:gradFill>
        <a:effectLst/>
      </p:bgPr>
    </p:bg>
    <p:spTree>
      <p:nvGrpSpPr>
        <p:cNvPr id="1" name="Shape 1105"/>
        <p:cNvGrpSpPr/>
        <p:nvPr/>
      </p:nvGrpSpPr>
      <p:grpSpPr>
        <a:xfrm>
          <a:off x="0" y="0"/>
          <a:ext cx="0" cy="0"/>
          <a:chOff x="0" y="0"/>
          <a:chExt cx="0" cy="0"/>
        </a:xfrm>
      </p:grpSpPr>
      <p:sp>
        <p:nvSpPr>
          <p:cNvPr id="1106" name="Google Shape;1106;p34"/>
          <p:cNvSpPr txBox="1">
            <a:spLocks noGrp="1"/>
          </p:cNvSpPr>
          <p:nvPr>
            <p:ph type="subTitle" idx="1"/>
          </p:nvPr>
        </p:nvSpPr>
        <p:spPr>
          <a:xfrm>
            <a:off x="2886994" y="3790217"/>
            <a:ext cx="4901100" cy="269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i="1" u="sng" dirty="0"/>
              <a:t>Présentés par :</a:t>
            </a:r>
          </a:p>
          <a:p>
            <a:pPr marL="0" lvl="0" indent="0" algn="l" rtl="0">
              <a:spcBef>
                <a:spcPts val="0"/>
              </a:spcBef>
              <a:spcAft>
                <a:spcPts val="0"/>
              </a:spcAft>
              <a:buNone/>
            </a:pPr>
            <a:r>
              <a:rPr lang="en" dirty="0"/>
              <a:t>Raymond Delacroix </a:t>
            </a:r>
          </a:p>
          <a:p>
            <a:pPr marL="0" lvl="0" indent="0" algn="l" rtl="0">
              <a:spcBef>
                <a:spcPts val="0"/>
              </a:spcBef>
              <a:spcAft>
                <a:spcPts val="0"/>
              </a:spcAft>
              <a:buNone/>
            </a:pPr>
            <a:r>
              <a:rPr lang="fr-FR" dirty="0" err="1"/>
              <a:t>Charlene</a:t>
            </a:r>
            <a:r>
              <a:rPr lang="fr-FR" dirty="0"/>
              <a:t>-</a:t>
            </a:r>
            <a:r>
              <a:rPr lang="en" dirty="0"/>
              <a:t>Brenda</a:t>
            </a:r>
            <a:endParaRPr lang="fr-FR" dirty="0"/>
          </a:p>
          <a:p>
            <a:pPr marL="0" lvl="0" indent="0" algn="l" rtl="0">
              <a:spcBef>
                <a:spcPts val="0"/>
              </a:spcBef>
              <a:spcAft>
                <a:spcPts val="0"/>
              </a:spcAft>
              <a:buNone/>
            </a:pPr>
            <a:r>
              <a:rPr lang="fr-FR" dirty="0"/>
              <a:t>Coulibaly marie</a:t>
            </a:r>
          </a:p>
          <a:p>
            <a:pPr marL="0" lvl="0" indent="0" algn="l" rtl="0">
              <a:spcBef>
                <a:spcPts val="0"/>
              </a:spcBef>
              <a:spcAft>
                <a:spcPts val="0"/>
              </a:spcAft>
              <a:buNone/>
            </a:pPr>
            <a:r>
              <a:rPr lang="fr-FR" dirty="0" err="1"/>
              <a:t>Ilhame</a:t>
            </a:r>
            <a:r>
              <a:rPr lang="fr-FR" dirty="0"/>
              <a:t> </a:t>
            </a:r>
            <a:endParaRPr dirty="0"/>
          </a:p>
        </p:txBody>
      </p:sp>
      <p:sp>
        <p:nvSpPr>
          <p:cNvPr id="1107" name="Google Shape;1107;p34"/>
          <p:cNvSpPr txBox="1">
            <a:spLocks noGrp="1"/>
          </p:cNvSpPr>
          <p:nvPr>
            <p:ph type="ctrTitle"/>
          </p:nvPr>
        </p:nvSpPr>
        <p:spPr>
          <a:xfrm>
            <a:off x="2886994" y="1725812"/>
            <a:ext cx="5907881" cy="867104"/>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fr-FR" sz="3600" dirty="0">
                <a:solidFill>
                  <a:srgbClr val="0D828E"/>
                </a:solidFill>
              </a:rPr>
              <a:t>Cas : Visualisation</a:t>
            </a:r>
            <a:br>
              <a:rPr lang="fr-FR" sz="3600" dirty="0">
                <a:solidFill>
                  <a:srgbClr val="0D828E"/>
                </a:solidFill>
              </a:rPr>
            </a:br>
            <a:r>
              <a:rPr lang="fr-FR" sz="3600" dirty="0">
                <a:solidFill>
                  <a:srgbClr val="0D828E"/>
                </a:solidFill>
              </a:rPr>
              <a:t>d</a:t>
            </a:r>
            <a:r>
              <a:rPr lang="fr-FR" sz="2800" dirty="0">
                <a:solidFill>
                  <a:srgbClr val="0D828E"/>
                </a:solidFill>
              </a:rPr>
              <a:t>e données médicales </a:t>
            </a:r>
            <a:r>
              <a:rPr lang="en" sz="2800" dirty="0">
                <a:solidFill>
                  <a:srgbClr val="F45D3E"/>
                </a:solidFill>
              </a:rPr>
              <a:t>du </a:t>
            </a:r>
            <a:r>
              <a:rPr lang="fr-FR" sz="2800" dirty="0">
                <a:solidFill>
                  <a:srgbClr val="F45D3E"/>
                </a:solidFill>
              </a:rPr>
              <a:t>cancer</a:t>
            </a:r>
            <a:r>
              <a:rPr lang="en" sz="2800" dirty="0">
                <a:solidFill>
                  <a:srgbClr val="F45D3E"/>
                </a:solidFill>
              </a:rPr>
              <a:t> travers des techniques datascience</a:t>
            </a:r>
            <a:endParaRPr sz="2800" dirty="0">
              <a:solidFill>
                <a:srgbClr val="F45D3E"/>
              </a:solidFill>
            </a:endParaRPr>
          </a:p>
        </p:txBody>
      </p:sp>
      <p:pic>
        <p:nvPicPr>
          <p:cNvPr id="1108" name="Google Shape;1108;p34"/>
          <p:cNvPicPr preferRelativeResize="0"/>
          <p:nvPr/>
        </p:nvPicPr>
        <p:blipFill>
          <a:blip r:embed="rId3">
            <a:alphaModFix/>
          </a:blip>
          <a:stretch>
            <a:fillRect/>
          </a:stretch>
        </p:blipFill>
        <p:spPr>
          <a:xfrm rot="900000">
            <a:off x="5443053" y="330544"/>
            <a:ext cx="1018695" cy="949418"/>
          </a:xfrm>
          <a:prstGeom prst="rect">
            <a:avLst/>
          </a:prstGeom>
          <a:noFill/>
          <a:ln>
            <a:noFill/>
          </a:ln>
        </p:spPr>
      </p:pic>
      <p:pic>
        <p:nvPicPr>
          <p:cNvPr id="1109" name="Google Shape;1109;p34"/>
          <p:cNvPicPr preferRelativeResize="0"/>
          <p:nvPr/>
        </p:nvPicPr>
        <p:blipFill>
          <a:blip r:embed="rId4">
            <a:alphaModFix/>
          </a:blip>
          <a:stretch>
            <a:fillRect/>
          </a:stretch>
        </p:blipFill>
        <p:spPr>
          <a:xfrm rot="899998">
            <a:off x="768182" y="290439"/>
            <a:ext cx="665522" cy="621153"/>
          </a:xfrm>
          <a:prstGeom prst="rect">
            <a:avLst/>
          </a:prstGeom>
          <a:noFill/>
          <a:ln>
            <a:noFill/>
          </a:ln>
        </p:spPr>
      </p:pic>
      <p:pic>
        <p:nvPicPr>
          <p:cNvPr id="1114" name="Google Shape;1114;p34"/>
          <p:cNvPicPr preferRelativeResize="0"/>
          <p:nvPr/>
        </p:nvPicPr>
        <p:blipFill>
          <a:blip r:embed="rId5">
            <a:alphaModFix/>
          </a:blip>
          <a:stretch>
            <a:fillRect/>
          </a:stretch>
        </p:blipFill>
        <p:spPr>
          <a:xfrm rot="899999">
            <a:off x="6995534" y="1336772"/>
            <a:ext cx="321896" cy="30010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100000">
              <a:srgbClr val="DCF4FA"/>
            </a:gs>
          </a:gsLst>
          <a:path path="circle">
            <a:fillToRect l="50000" t="50000" r="50000" b="50000"/>
          </a:path>
          <a:tileRect/>
        </a:gradFill>
        <a:effectLst/>
      </p:bgPr>
    </p:bg>
    <p:spTree>
      <p:nvGrpSpPr>
        <p:cNvPr id="1" name="Shape 1118"/>
        <p:cNvGrpSpPr/>
        <p:nvPr/>
      </p:nvGrpSpPr>
      <p:grpSpPr>
        <a:xfrm>
          <a:off x="0" y="0"/>
          <a:ext cx="0" cy="0"/>
          <a:chOff x="0" y="0"/>
          <a:chExt cx="0" cy="0"/>
        </a:xfrm>
      </p:grpSpPr>
      <p:sp>
        <p:nvSpPr>
          <p:cNvPr id="1119" name="Google Shape;1119;p35"/>
          <p:cNvSpPr txBox="1">
            <a:spLocks noGrp="1"/>
          </p:cNvSpPr>
          <p:nvPr>
            <p:ph type="title"/>
          </p:nvPr>
        </p:nvSpPr>
        <p:spPr>
          <a:xfrm>
            <a:off x="713225" y="445025"/>
            <a:ext cx="7717500" cy="572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solidFill>
                  <a:schemeClr val="accent1"/>
                </a:solidFill>
              </a:rPr>
              <a:t>INTRODUCTION</a:t>
            </a:r>
            <a:endParaRPr dirty="0">
              <a:solidFill>
                <a:schemeClr val="accent1"/>
              </a:solidFill>
            </a:endParaRPr>
          </a:p>
        </p:txBody>
      </p:sp>
      <p:sp>
        <p:nvSpPr>
          <p:cNvPr id="1120" name="Google Shape;1120;p35"/>
          <p:cNvSpPr txBox="1">
            <a:spLocks noGrp="1"/>
          </p:cNvSpPr>
          <p:nvPr>
            <p:ph type="subTitle" idx="1"/>
          </p:nvPr>
        </p:nvSpPr>
        <p:spPr>
          <a:xfrm>
            <a:off x="981665" y="1478164"/>
            <a:ext cx="7180619" cy="2112759"/>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fr-FR" b="1" i="0" dirty="0">
                <a:effectLst/>
                <a:latin typeface="__fkGroteskNeue_598ab8"/>
              </a:rPr>
              <a:t>Le traitement d'images </a:t>
            </a:r>
            <a:r>
              <a:rPr lang="fr-FR" b="0" i="0" dirty="0">
                <a:effectLst/>
                <a:latin typeface="__fkGroteskNeue_598ab8"/>
              </a:rPr>
              <a:t>est une discipline qui vise à améliorer ou à extraire des informations d'images numériques. </a:t>
            </a:r>
          </a:p>
          <a:p>
            <a:pPr marL="0" lvl="0" indent="0" algn="l" rtl="0">
              <a:spcBef>
                <a:spcPts val="0"/>
              </a:spcBef>
              <a:spcAft>
                <a:spcPts val="0"/>
              </a:spcAft>
              <a:buNone/>
            </a:pPr>
            <a:endParaRPr lang="fr-FR" dirty="0">
              <a:latin typeface="__fkGroteskNeue_598ab8"/>
            </a:endParaRPr>
          </a:p>
          <a:p>
            <a:pPr marL="0" lvl="0" indent="0" algn="l" rtl="0">
              <a:spcBef>
                <a:spcPts val="0"/>
              </a:spcBef>
              <a:spcAft>
                <a:spcPts val="0"/>
              </a:spcAft>
              <a:buNone/>
            </a:pPr>
            <a:r>
              <a:rPr lang="fr-FR" b="0" i="0" dirty="0">
                <a:effectLst/>
                <a:latin typeface="__fkGroteskNeue_598ab8"/>
              </a:rPr>
              <a:t>Il trouve des applications dans divers domaines tels que la médecine, la robotique, la surveillance et l'art. </a:t>
            </a:r>
          </a:p>
          <a:p>
            <a:pPr marL="0" lvl="0" indent="0" algn="l" rtl="0">
              <a:spcBef>
                <a:spcPts val="0"/>
              </a:spcBef>
              <a:spcAft>
                <a:spcPts val="0"/>
              </a:spcAft>
              <a:buNone/>
            </a:pPr>
            <a:endParaRPr lang="fr-FR" dirty="0">
              <a:latin typeface="__fkGroteskNeue_598ab8"/>
            </a:endParaRPr>
          </a:p>
          <a:p>
            <a:pPr marL="0" lvl="0" indent="0" algn="l" rtl="0">
              <a:spcBef>
                <a:spcPts val="0"/>
              </a:spcBef>
              <a:spcAft>
                <a:spcPts val="0"/>
              </a:spcAft>
              <a:buNone/>
            </a:pPr>
            <a:r>
              <a:rPr lang="fr-FR" b="0" i="0" dirty="0">
                <a:effectLst/>
                <a:latin typeface="__fkGroteskNeue_598ab8"/>
              </a:rPr>
              <a:t>Les concepts fondamentaux incluent la compréhension des pixels (éléments de base d'une image),</a:t>
            </a:r>
          </a:p>
          <a:p>
            <a:pPr marL="0" lvl="0" indent="0" algn="l" rtl="0">
              <a:spcBef>
                <a:spcPts val="0"/>
              </a:spcBef>
              <a:spcAft>
                <a:spcPts val="0"/>
              </a:spcAft>
              <a:buNone/>
            </a:pPr>
            <a:r>
              <a:rPr lang="fr-FR" b="0" i="0" dirty="0">
                <a:effectLst/>
                <a:latin typeface="__fkGroteskNeue_598ab8"/>
              </a:rPr>
              <a:t> la résolution (nombre de pixels par unité de surface) et l'histogramme (représentation graphique de la distribution des intensités des pixels). </a:t>
            </a:r>
          </a:p>
          <a:p>
            <a:pPr marL="0" lvl="0" indent="0" algn="l" rtl="0">
              <a:spcBef>
                <a:spcPts val="0"/>
              </a:spcBef>
              <a:spcAft>
                <a:spcPts val="0"/>
              </a:spcAft>
              <a:buNone/>
            </a:pPr>
            <a:endParaRPr lang="fr-FR" dirty="0">
              <a:latin typeface="__fkGroteskNeue_598ab8"/>
            </a:endParaRPr>
          </a:p>
          <a:p>
            <a:pPr marL="0" lvl="0" indent="0" algn="l" rtl="0">
              <a:spcBef>
                <a:spcPts val="0"/>
              </a:spcBef>
              <a:spcAft>
                <a:spcPts val="0"/>
              </a:spcAft>
              <a:buNone/>
            </a:pPr>
            <a:r>
              <a:rPr lang="fr-FR" b="1" i="1" dirty="0">
                <a:effectLst/>
                <a:latin typeface="__fkGroteskNeue_598ab8"/>
              </a:rPr>
              <a:t>Une bonne compréhension de ces concepts est essentielle pour appliquer des techniques avancées de traitement d'images.</a:t>
            </a:r>
            <a:endParaRPr b="1" i="1" dirty="0"/>
          </a:p>
        </p:txBody>
      </p:sp>
      <p:pic>
        <p:nvPicPr>
          <p:cNvPr id="1121" name="Google Shape;1121;p35"/>
          <p:cNvPicPr preferRelativeResize="0"/>
          <p:nvPr/>
        </p:nvPicPr>
        <p:blipFill>
          <a:blip r:embed="rId3">
            <a:alphaModFix/>
          </a:blip>
          <a:stretch>
            <a:fillRect/>
          </a:stretch>
        </p:blipFill>
        <p:spPr>
          <a:xfrm rot="899999">
            <a:off x="8075481" y="753542"/>
            <a:ext cx="321896" cy="300100"/>
          </a:xfrm>
          <a:prstGeom prst="rect">
            <a:avLst/>
          </a:prstGeom>
          <a:noFill/>
          <a:ln>
            <a:noFill/>
          </a:ln>
        </p:spPr>
      </p:pic>
      <p:pic>
        <p:nvPicPr>
          <p:cNvPr id="1122" name="Google Shape;1122;p35"/>
          <p:cNvPicPr preferRelativeResize="0"/>
          <p:nvPr/>
        </p:nvPicPr>
        <p:blipFill>
          <a:blip r:embed="rId3">
            <a:alphaModFix/>
          </a:blip>
          <a:stretch>
            <a:fillRect/>
          </a:stretch>
        </p:blipFill>
        <p:spPr>
          <a:xfrm rot="899999">
            <a:off x="1174694" y="3562052"/>
            <a:ext cx="321896" cy="300100"/>
          </a:xfrm>
          <a:prstGeom prst="rect">
            <a:avLst/>
          </a:prstGeom>
          <a:noFill/>
          <a:ln>
            <a:noFill/>
          </a:ln>
        </p:spPr>
      </p:pic>
      <p:pic>
        <p:nvPicPr>
          <p:cNvPr id="1123" name="Google Shape;1123;p35"/>
          <p:cNvPicPr preferRelativeResize="0"/>
          <p:nvPr/>
        </p:nvPicPr>
        <p:blipFill>
          <a:blip r:embed="rId4">
            <a:alphaModFix/>
          </a:blip>
          <a:stretch>
            <a:fillRect/>
          </a:stretch>
        </p:blipFill>
        <p:spPr>
          <a:xfrm rot="899987">
            <a:off x="873369" y="653492"/>
            <a:ext cx="535946" cy="500209"/>
          </a:xfrm>
          <a:prstGeom prst="rect">
            <a:avLst/>
          </a:prstGeom>
          <a:noFill/>
          <a:ln>
            <a:noFill/>
          </a:ln>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100000">
              <a:srgbClr val="DCF4FA"/>
            </a:gs>
          </a:gsLst>
          <a:path path="circle">
            <a:fillToRect l="50000" t="50000" r="50000" b="50000"/>
          </a:path>
          <a:tileRect/>
        </a:gradFill>
        <a:effectLst/>
      </p:bgPr>
    </p:bg>
    <p:spTree>
      <p:nvGrpSpPr>
        <p:cNvPr id="1" name="Shape 1128"/>
        <p:cNvGrpSpPr/>
        <p:nvPr/>
      </p:nvGrpSpPr>
      <p:grpSpPr>
        <a:xfrm>
          <a:off x="0" y="0"/>
          <a:ext cx="0" cy="0"/>
          <a:chOff x="0" y="0"/>
          <a:chExt cx="0" cy="0"/>
        </a:xfrm>
      </p:grpSpPr>
      <p:sp>
        <p:nvSpPr>
          <p:cNvPr id="1129" name="Google Shape;1129;p36"/>
          <p:cNvSpPr/>
          <p:nvPr/>
        </p:nvSpPr>
        <p:spPr>
          <a:xfrm>
            <a:off x="4680596" y="3145171"/>
            <a:ext cx="774000" cy="774000"/>
          </a:xfrm>
          <a:prstGeom prst="ellipse">
            <a:avLst/>
          </a:prstGeom>
          <a:solidFill>
            <a:schemeClr val="accent3"/>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3000" b="1">
              <a:solidFill>
                <a:schemeClr val="accent2"/>
              </a:solidFill>
              <a:latin typeface="Archivo Black"/>
              <a:ea typeface="Archivo Black"/>
              <a:cs typeface="Archivo Black"/>
              <a:sym typeface="Archivo Black"/>
            </a:endParaRPr>
          </a:p>
        </p:txBody>
      </p:sp>
      <p:sp>
        <p:nvSpPr>
          <p:cNvPr id="1130" name="Google Shape;1130;p36"/>
          <p:cNvSpPr txBox="1">
            <a:spLocks noGrp="1"/>
          </p:cNvSpPr>
          <p:nvPr>
            <p:ph type="title" idx="15"/>
          </p:nvPr>
        </p:nvSpPr>
        <p:spPr>
          <a:xfrm>
            <a:off x="4815457" y="3287556"/>
            <a:ext cx="512100" cy="512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04</a:t>
            </a:r>
            <a:endParaRPr dirty="0"/>
          </a:p>
        </p:txBody>
      </p:sp>
      <p:sp>
        <p:nvSpPr>
          <p:cNvPr id="1131" name="Google Shape;1131;p36"/>
          <p:cNvSpPr txBox="1">
            <a:spLocks noGrp="1"/>
          </p:cNvSpPr>
          <p:nvPr>
            <p:ph type="subTitle" idx="14"/>
          </p:nvPr>
        </p:nvSpPr>
        <p:spPr>
          <a:xfrm>
            <a:off x="5542204" y="3530225"/>
            <a:ext cx="2507400" cy="508200"/>
          </a:xfrm>
          <a:prstGeom prst="rect">
            <a:avLst/>
          </a:prstGeom>
        </p:spPr>
        <p:txBody>
          <a:bodyPr spcFirstLastPara="1" wrap="square" lIns="0" tIns="0" rIns="0" bIns="0" anchor="t" anchorCtr="0">
            <a:noAutofit/>
          </a:bodyPr>
          <a:lstStyle/>
          <a:p>
            <a:pPr marL="0" lvl="0" indent="0" algn="l" rtl="0">
              <a:spcBef>
                <a:spcPts val="0"/>
              </a:spcBef>
              <a:spcAft>
                <a:spcPts val="1200"/>
              </a:spcAft>
              <a:buNone/>
            </a:pPr>
            <a:r>
              <a:rPr lang="fr-FR" dirty="0"/>
              <a:t>A</a:t>
            </a:r>
            <a:r>
              <a:rPr lang="en" dirty="0"/>
              <a:t>pplication streamlit</a:t>
            </a:r>
            <a:endParaRPr sz="1400" dirty="0"/>
          </a:p>
        </p:txBody>
      </p:sp>
      <p:sp>
        <p:nvSpPr>
          <p:cNvPr id="1132" name="Google Shape;1132;p36"/>
          <p:cNvSpPr txBox="1">
            <a:spLocks noGrp="1"/>
          </p:cNvSpPr>
          <p:nvPr>
            <p:ph type="title" idx="13"/>
          </p:nvPr>
        </p:nvSpPr>
        <p:spPr>
          <a:xfrm>
            <a:off x="5454596" y="3276125"/>
            <a:ext cx="3784949" cy="171817"/>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400" dirty="0"/>
              <a:t>Notebook &amp; interface</a:t>
            </a:r>
            <a:endParaRPr sz="2400" dirty="0"/>
          </a:p>
        </p:txBody>
      </p:sp>
      <p:sp>
        <p:nvSpPr>
          <p:cNvPr id="1133" name="Google Shape;1133;p36"/>
          <p:cNvSpPr/>
          <p:nvPr/>
        </p:nvSpPr>
        <p:spPr>
          <a:xfrm>
            <a:off x="782558" y="3145171"/>
            <a:ext cx="774000" cy="774000"/>
          </a:xfrm>
          <a:prstGeom prst="ellipse">
            <a:avLst/>
          </a:prstGeom>
          <a:solidFill>
            <a:schemeClr val="accent3"/>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6"/>
          <p:cNvSpPr/>
          <p:nvPr/>
        </p:nvSpPr>
        <p:spPr>
          <a:xfrm>
            <a:off x="4834592" y="1617646"/>
            <a:ext cx="774000" cy="774000"/>
          </a:xfrm>
          <a:prstGeom prst="ellipse">
            <a:avLst/>
          </a:prstGeom>
          <a:solidFill>
            <a:schemeClr val="accent3"/>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6"/>
          <p:cNvSpPr/>
          <p:nvPr/>
        </p:nvSpPr>
        <p:spPr>
          <a:xfrm>
            <a:off x="782558" y="1601146"/>
            <a:ext cx="774000" cy="774000"/>
          </a:xfrm>
          <a:prstGeom prst="ellipse">
            <a:avLst/>
          </a:prstGeom>
          <a:solidFill>
            <a:schemeClr val="accent3"/>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6"/>
          <p:cNvSpPr txBox="1">
            <a:spLocks noGrp="1"/>
          </p:cNvSpPr>
          <p:nvPr>
            <p:ph type="title" idx="2"/>
          </p:nvPr>
        </p:nvSpPr>
        <p:spPr>
          <a:xfrm>
            <a:off x="905200" y="1732993"/>
            <a:ext cx="511500" cy="508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01</a:t>
            </a:r>
            <a:endParaRPr/>
          </a:p>
        </p:txBody>
      </p:sp>
      <p:sp>
        <p:nvSpPr>
          <p:cNvPr id="1137" name="Google Shape;1137;p36"/>
          <p:cNvSpPr txBox="1">
            <a:spLocks noGrp="1"/>
          </p:cNvSpPr>
          <p:nvPr>
            <p:ph type="title" idx="5"/>
          </p:nvPr>
        </p:nvSpPr>
        <p:spPr>
          <a:xfrm>
            <a:off x="913508" y="3276125"/>
            <a:ext cx="512100" cy="512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03</a:t>
            </a:r>
            <a:endParaRPr/>
          </a:p>
        </p:txBody>
      </p:sp>
      <p:sp>
        <p:nvSpPr>
          <p:cNvPr id="1138" name="Google Shape;1138;p36"/>
          <p:cNvSpPr txBox="1">
            <a:spLocks noGrp="1"/>
          </p:cNvSpPr>
          <p:nvPr>
            <p:ph type="title" idx="8"/>
          </p:nvPr>
        </p:nvSpPr>
        <p:spPr>
          <a:xfrm>
            <a:off x="4965542" y="1731043"/>
            <a:ext cx="512100" cy="512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02</a:t>
            </a:r>
            <a:endParaRPr/>
          </a:p>
        </p:txBody>
      </p:sp>
      <p:sp>
        <p:nvSpPr>
          <p:cNvPr id="1139" name="Google Shape;1139;p36"/>
          <p:cNvSpPr txBox="1">
            <a:spLocks noGrp="1"/>
          </p:cNvSpPr>
          <p:nvPr>
            <p:ph type="title" idx="3"/>
          </p:nvPr>
        </p:nvSpPr>
        <p:spPr>
          <a:xfrm>
            <a:off x="5658598" y="1710959"/>
            <a:ext cx="3171078" cy="111645"/>
          </a:xfrm>
          <a:prstGeom prst="rect">
            <a:avLst/>
          </a:prstGeom>
        </p:spPr>
        <p:txBody>
          <a:bodyPr spcFirstLastPara="1" wrap="square" lIns="0" tIns="0" rIns="0" bIns="0" anchor="ctr" anchorCtr="0">
            <a:noAutofit/>
          </a:bodyPr>
          <a:lstStyle/>
          <a:p>
            <a:pPr marL="0" lvl="0" indent="0" rtl="0">
              <a:spcBef>
                <a:spcPts val="0"/>
              </a:spcBef>
              <a:spcAft>
                <a:spcPts val="0"/>
              </a:spcAft>
              <a:buNone/>
            </a:pPr>
            <a:r>
              <a:rPr lang="fr-FR" sz="1800" dirty="0"/>
              <a:t>Les algorithme Populaire pour analyse visuelle médicale</a:t>
            </a:r>
            <a:endParaRPr sz="1800" dirty="0"/>
          </a:p>
        </p:txBody>
      </p:sp>
      <p:sp>
        <p:nvSpPr>
          <p:cNvPr id="1140" name="Google Shape;1140;p36"/>
          <p:cNvSpPr txBox="1">
            <a:spLocks noGrp="1"/>
          </p:cNvSpPr>
          <p:nvPr>
            <p:ph type="title"/>
          </p:nvPr>
        </p:nvSpPr>
        <p:spPr>
          <a:xfrm>
            <a:off x="1672608" y="1531550"/>
            <a:ext cx="2938094" cy="534898"/>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fr-FR" sz="1800" dirty="0"/>
              <a:t>L</a:t>
            </a:r>
            <a:r>
              <a:rPr lang="en" sz="1800" dirty="0"/>
              <a:t>es techniques de visualisation medicale</a:t>
            </a:r>
            <a:endParaRPr sz="1800" dirty="0"/>
          </a:p>
        </p:txBody>
      </p:sp>
      <p:sp>
        <p:nvSpPr>
          <p:cNvPr id="1141" name="Google Shape;1141;p36"/>
          <p:cNvSpPr txBox="1">
            <a:spLocks noGrp="1"/>
          </p:cNvSpPr>
          <p:nvPr>
            <p:ph type="subTitle" idx="1"/>
          </p:nvPr>
        </p:nvSpPr>
        <p:spPr>
          <a:xfrm>
            <a:off x="1828225" y="2090388"/>
            <a:ext cx="2507400" cy="5082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fr-FR" sz="1400" dirty="0"/>
              <a:t>Le recalage, L</a:t>
            </a:r>
            <a:r>
              <a:rPr lang="en" sz="1400" dirty="0"/>
              <a:t>a segmentation, le filtrage</a:t>
            </a:r>
            <a:br>
              <a:rPr lang="en" sz="1400" dirty="0"/>
            </a:br>
            <a:endParaRPr sz="1400" dirty="0"/>
          </a:p>
        </p:txBody>
      </p:sp>
      <p:sp>
        <p:nvSpPr>
          <p:cNvPr id="1142" name="Google Shape;1142;p36"/>
          <p:cNvSpPr txBox="1">
            <a:spLocks noGrp="1"/>
          </p:cNvSpPr>
          <p:nvPr>
            <p:ph type="subTitle" idx="4"/>
          </p:nvPr>
        </p:nvSpPr>
        <p:spPr>
          <a:xfrm>
            <a:off x="5658598" y="2137546"/>
            <a:ext cx="2507400" cy="5082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Fuzzy C-Means,</a:t>
            </a:r>
          </a:p>
          <a:p>
            <a:pPr marL="0" lvl="0" indent="0" algn="l" rtl="0">
              <a:spcBef>
                <a:spcPts val="0"/>
              </a:spcBef>
              <a:spcAft>
                <a:spcPts val="0"/>
              </a:spcAft>
              <a:buNone/>
            </a:pPr>
            <a:r>
              <a:rPr lang="en" dirty="0"/>
              <a:t>K-means </a:t>
            </a:r>
            <a:endParaRPr dirty="0"/>
          </a:p>
        </p:txBody>
      </p:sp>
      <p:sp>
        <p:nvSpPr>
          <p:cNvPr id="1143" name="Google Shape;1143;p36"/>
          <p:cNvSpPr txBox="1">
            <a:spLocks noGrp="1"/>
          </p:cNvSpPr>
          <p:nvPr>
            <p:ph type="title" idx="6"/>
          </p:nvPr>
        </p:nvSpPr>
        <p:spPr>
          <a:xfrm>
            <a:off x="1599028" y="3202224"/>
            <a:ext cx="2505600" cy="539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2000" dirty="0"/>
              <a:t>modelisation</a:t>
            </a:r>
            <a:endParaRPr sz="2000" dirty="0"/>
          </a:p>
        </p:txBody>
      </p:sp>
      <p:sp>
        <p:nvSpPr>
          <p:cNvPr id="1144" name="Google Shape;1144;p36"/>
          <p:cNvSpPr txBox="1">
            <a:spLocks noGrp="1"/>
          </p:cNvSpPr>
          <p:nvPr>
            <p:ph type="subTitle" idx="7"/>
          </p:nvPr>
        </p:nvSpPr>
        <p:spPr>
          <a:xfrm>
            <a:off x="1570862" y="3645094"/>
            <a:ext cx="3022126" cy="5082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fr-FR" dirty="0"/>
              <a:t>L</a:t>
            </a:r>
            <a:r>
              <a:rPr lang="en" dirty="0"/>
              <a:t>a modelisation avec les model pretrainned, fine-tuning de google “</a:t>
            </a:r>
            <a:r>
              <a:rPr lang="fr-FR" dirty="0"/>
              <a:t>google/vit-base-patch16-224-in21k </a:t>
            </a:r>
            <a:r>
              <a:rPr lang="en" dirty="0"/>
              <a:t> “ </a:t>
            </a:r>
            <a:endParaRPr dirty="0"/>
          </a:p>
        </p:txBody>
      </p:sp>
      <p:sp>
        <p:nvSpPr>
          <p:cNvPr id="1145" name="Google Shape;1145;p36"/>
          <p:cNvSpPr txBox="1">
            <a:spLocks noGrp="1"/>
          </p:cNvSpPr>
          <p:nvPr>
            <p:ph type="title" idx="9"/>
          </p:nvPr>
        </p:nvSpPr>
        <p:spPr>
          <a:xfrm>
            <a:off x="713225" y="445025"/>
            <a:ext cx="7717500" cy="572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Table of</a:t>
            </a:r>
            <a:r>
              <a:rPr lang="en">
                <a:solidFill>
                  <a:schemeClr val="accent1"/>
                </a:solidFill>
              </a:rPr>
              <a:t> contents</a:t>
            </a:r>
            <a:endParaRPr>
              <a:solidFill>
                <a:schemeClr val="accent1"/>
              </a:solidFill>
            </a:endParaRPr>
          </a:p>
        </p:txBody>
      </p:sp>
      <p:pic>
        <p:nvPicPr>
          <p:cNvPr id="1146" name="Google Shape;1146;p36"/>
          <p:cNvPicPr preferRelativeResize="0"/>
          <p:nvPr/>
        </p:nvPicPr>
        <p:blipFill>
          <a:blip r:embed="rId3">
            <a:alphaModFix/>
          </a:blip>
          <a:stretch>
            <a:fillRect/>
          </a:stretch>
        </p:blipFill>
        <p:spPr>
          <a:xfrm rot="-900008" flipH="1">
            <a:off x="7915978" y="727048"/>
            <a:ext cx="410087" cy="382752"/>
          </a:xfrm>
          <a:prstGeom prst="rect">
            <a:avLst/>
          </a:prstGeom>
          <a:noFill/>
          <a:ln>
            <a:noFill/>
          </a:ln>
        </p:spPr>
      </p:pic>
      <p:pic>
        <p:nvPicPr>
          <p:cNvPr id="1147" name="Google Shape;1147;p36"/>
          <p:cNvPicPr preferRelativeResize="0"/>
          <p:nvPr/>
        </p:nvPicPr>
        <p:blipFill>
          <a:blip r:embed="rId4">
            <a:alphaModFix/>
          </a:blip>
          <a:stretch>
            <a:fillRect/>
          </a:stretch>
        </p:blipFill>
        <p:spPr>
          <a:xfrm rot="899999">
            <a:off x="814256" y="4318479"/>
            <a:ext cx="321896" cy="300100"/>
          </a:xfrm>
          <a:prstGeom prst="rect">
            <a:avLst/>
          </a:prstGeom>
          <a:noFill/>
          <a:ln>
            <a:noFill/>
          </a:ln>
        </p:spPr>
      </p:pic>
      <p:pic>
        <p:nvPicPr>
          <p:cNvPr id="1148" name="Google Shape;1148;p36"/>
          <p:cNvPicPr preferRelativeResize="0"/>
          <p:nvPr/>
        </p:nvPicPr>
        <p:blipFill>
          <a:blip r:embed="rId4">
            <a:alphaModFix/>
          </a:blip>
          <a:stretch>
            <a:fillRect/>
          </a:stretch>
        </p:blipFill>
        <p:spPr>
          <a:xfrm rot="899999">
            <a:off x="4411071" y="2795847"/>
            <a:ext cx="321896" cy="30010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52"/>
        <p:cNvGrpSpPr/>
        <p:nvPr/>
      </p:nvGrpSpPr>
      <p:grpSpPr>
        <a:xfrm>
          <a:off x="0" y="0"/>
          <a:ext cx="0" cy="0"/>
          <a:chOff x="0" y="0"/>
          <a:chExt cx="0" cy="0"/>
        </a:xfrm>
      </p:grpSpPr>
      <p:sp>
        <p:nvSpPr>
          <p:cNvPr id="1153" name="Google Shape;1153;p37"/>
          <p:cNvSpPr txBox="1">
            <a:spLocks noGrp="1"/>
          </p:cNvSpPr>
          <p:nvPr>
            <p:ph type="title"/>
          </p:nvPr>
        </p:nvSpPr>
        <p:spPr>
          <a:xfrm>
            <a:off x="1590988" y="762013"/>
            <a:ext cx="6400800" cy="305835"/>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fr-FR" sz="2000" dirty="0"/>
              <a:t>Les techniques de visualisation médicale</a:t>
            </a:r>
          </a:p>
        </p:txBody>
      </p:sp>
      <p:sp>
        <p:nvSpPr>
          <p:cNvPr id="1155" name="Google Shape;1155;p37"/>
          <p:cNvSpPr/>
          <p:nvPr/>
        </p:nvSpPr>
        <p:spPr>
          <a:xfrm>
            <a:off x="4093875" y="177409"/>
            <a:ext cx="786300" cy="563554"/>
          </a:xfrm>
          <a:prstGeom prst="ellipse">
            <a:avLst/>
          </a:prstGeom>
          <a:solidFill>
            <a:schemeClr val="accent3"/>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56" name="Google Shape;1156;p37"/>
          <p:cNvPicPr preferRelativeResize="0"/>
          <p:nvPr/>
        </p:nvPicPr>
        <p:blipFill>
          <a:blip r:embed="rId3">
            <a:alphaModFix/>
          </a:blip>
          <a:stretch>
            <a:fillRect/>
          </a:stretch>
        </p:blipFill>
        <p:spPr>
          <a:xfrm rot="899999">
            <a:off x="3574581" y="4286904"/>
            <a:ext cx="321896" cy="300100"/>
          </a:xfrm>
          <a:prstGeom prst="rect">
            <a:avLst/>
          </a:prstGeom>
          <a:noFill/>
          <a:ln>
            <a:noFill/>
          </a:ln>
        </p:spPr>
      </p:pic>
      <p:pic>
        <p:nvPicPr>
          <p:cNvPr id="1157" name="Google Shape;1157;p37"/>
          <p:cNvPicPr preferRelativeResize="0"/>
          <p:nvPr/>
        </p:nvPicPr>
        <p:blipFill>
          <a:blip r:embed="rId3">
            <a:alphaModFix/>
          </a:blip>
          <a:stretch>
            <a:fillRect/>
          </a:stretch>
        </p:blipFill>
        <p:spPr>
          <a:xfrm rot="899999">
            <a:off x="5312759" y="260229"/>
            <a:ext cx="321896" cy="300100"/>
          </a:xfrm>
          <a:prstGeom prst="rect">
            <a:avLst/>
          </a:prstGeom>
          <a:noFill/>
          <a:ln>
            <a:noFill/>
          </a:ln>
        </p:spPr>
      </p:pic>
      <p:pic>
        <p:nvPicPr>
          <p:cNvPr id="1158" name="Google Shape;1158;p37"/>
          <p:cNvPicPr preferRelativeResize="0"/>
          <p:nvPr/>
        </p:nvPicPr>
        <p:blipFill>
          <a:blip r:embed="rId4">
            <a:alphaModFix/>
          </a:blip>
          <a:stretch>
            <a:fillRect/>
          </a:stretch>
        </p:blipFill>
        <p:spPr>
          <a:xfrm rot="899998">
            <a:off x="7131557" y="3749214"/>
            <a:ext cx="665522" cy="621153"/>
          </a:xfrm>
          <a:prstGeom prst="rect">
            <a:avLst/>
          </a:prstGeom>
          <a:noFill/>
          <a:ln>
            <a:noFill/>
          </a:ln>
        </p:spPr>
      </p:pic>
      <p:pic>
        <p:nvPicPr>
          <p:cNvPr id="1159" name="Google Shape;1159;p37"/>
          <p:cNvPicPr preferRelativeResize="0"/>
          <p:nvPr/>
        </p:nvPicPr>
        <p:blipFill>
          <a:blip r:embed="rId4">
            <a:alphaModFix/>
          </a:blip>
          <a:stretch>
            <a:fillRect/>
          </a:stretch>
        </p:blipFill>
        <p:spPr>
          <a:xfrm rot="-900008" flipH="1">
            <a:off x="7482716" y="1348423"/>
            <a:ext cx="410087" cy="382752"/>
          </a:xfrm>
          <a:prstGeom prst="rect">
            <a:avLst/>
          </a:prstGeom>
          <a:noFill/>
          <a:ln>
            <a:noFill/>
          </a:ln>
        </p:spPr>
      </p:pic>
      <p:pic>
        <p:nvPicPr>
          <p:cNvPr id="1161" name="Google Shape;1161;p37"/>
          <p:cNvPicPr preferRelativeResize="0"/>
          <p:nvPr/>
        </p:nvPicPr>
        <p:blipFill>
          <a:blip r:embed="rId5">
            <a:alphaModFix/>
          </a:blip>
          <a:stretch>
            <a:fillRect/>
          </a:stretch>
        </p:blipFill>
        <p:spPr>
          <a:xfrm rot="899987">
            <a:off x="-41399" y="1023069"/>
            <a:ext cx="535946" cy="500209"/>
          </a:xfrm>
          <a:prstGeom prst="rect">
            <a:avLst/>
          </a:prstGeom>
          <a:noFill/>
          <a:ln>
            <a:noFill/>
          </a:ln>
        </p:spPr>
      </p:pic>
      <p:grpSp>
        <p:nvGrpSpPr>
          <p:cNvPr id="1162" name="Google Shape;1162;p37"/>
          <p:cNvGrpSpPr/>
          <p:nvPr/>
        </p:nvGrpSpPr>
        <p:grpSpPr>
          <a:xfrm>
            <a:off x="4267637" y="307943"/>
            <a:ext cx="438775" cy="371500"/>
            <a:chOff x="5310175" y="2025375"/>
            <a:chExt cx="438775" cy="371500"/>
          </a:xfrm>
        </p:grpSpPr>
        <p:sp>
          <p:nvSpPr>
            <p:cNvPr id="1163" name="Google Shape;1163;p37"/>
            <p:cNvSpPr/>
            <p:nvPr/>
          </p:nvSpPr>
          <p:spPr>
            <a:xfrm>
              <a:off x="5310175" y="2025375"/>
              <a:ext cx="438775" cy="371500"/>
            </a:xfrm>
            <a:custGeom>
              <a:avLst/>
              <a:gdLst/>
              <a:ahLst/>
              <a:cxnLst/>
              <a:rect l="l" t="t" r="r" b="b"/>
              <a:pathLst>
                <a:path w="17551" h="14860" extrusionOk="0">
                  <a:moveTo>
                    <a:pt x="9299" y="11800"/>
                  </a:moveTo>
                  <a:cubicBezTo>
                    <a:pt x="9383" y="12419"/>
                    <a:pt x="9692" y="12978"/>
                    <a:pt x="10157" y="13348"/>
                  </a:cubicBezTo>
                  <a:lnTo>
                    <a:pt x="7382" y="13348"/>
                  </a:lnTo>
                  <a:cubicBezTo>
                    <a:pt x="7847" y="12978"/>
                    <a:pt x="8168" y="12431"/>
                    <a:pt x="8228" y="11800"/>
                  </a:cubicBezTo>
                  <a:close/>
                  <a:moveTo>
                    <a:pt x="774" y="1"/>
                  </a:moveTo>
                  <a:cubicBezTo>
                    <a:pt x="346" y="1"/>
                    <a:pt x="1" y="346"/>
                    <a:pt x="1" y="775"/>
                  </a:cubicBezTo>
                  <a:lnTo>
                    <a:pt x="1" y="1787"/>
                  </a:lnTo>
                  <a:lnTo>
                    <a:pt x="512" y="1787"/>
                  </a:lnTo>
                  <a:lnTo>
                    <a:pt x="512" y="763"/>
                  </a:lnTo>
                  <a:cubicBezTo>
                    <a:pt x="512" y="608"/>
                    <a:pt x="632" y="513"/>
                    <a:pt x="763" y="513"/>
                  </a:cubicBezTo>
                  <a:lnTo>
                    <a:pt x="16788" y="513"/>
                  </a:lnTo>
                  <a:cubicBezTo>
                    <a:pt x="16943" y="513"/>
                    <a:pt x="17038" y="632"/>
                    <a:pt x="17038" y="763"/>
                  </a:cubicBezTo>
                  <a:lnTo>
                    <a:pt x="17038" y="11026"/>
                  </a:lnTo>
                  <a:cubicBezTo>
                    <a:pt x="17038" y="11181"/>
                    <a:pt x="16919" y="11288"/>
                    <a:pt x="16788" y="11288"/>
                  </a:cubicBezTo>
                  <a:lnTo>
                    <a:pt x="763" y="11288"/>
                  </a:lnTo>
                  <a:cubicBezTo>
                    <a:pt x="608" y="11288"/>
                    <a:pt x="512" y="11169"/>
                    <a:pt x="512" y="11026"/>
                  </a:cubicBezTo>
                  <a:lnTo>
                    <a:pt x="512" y="2275"/>
                  </a:lnTo>
                  <a:lnTo>
                    <a:pt x="1" y="2275"/>
                  </a:lnTo>
                  <a:lnTo>
                    <a:pt x="1" y="11014"/>
                  </a:lnTo>
                  <a:cubicBezTo>
                    <a:pt x="1" y="11443"/>
                    <a:pt x="346" y="11788"/>
                    <a:pt x="774" y="11788"/>
                  </a:cubicBezTo>
                  <a:lnTo>
                    <a:pt x="7728" y="11788"/>
                  </a:lnTo>
                  <a:cubicBezTo>
                    <a:pt x="7609" y="12669"/>
                    <a:pt x="6847" y="13336"/>
                    <a:pt x="5954" y="13336"/>
                  </a:cubicBezTo>
                  <a:lnTo>
                    <a:pt x="4680" y="13336"/>
                  </a:lnTo>
                  <a:cubicBezTo>
                    <a:pt x="4239" y="13336"/>
                    <a:pt x="3906" y="13681"/>
                    <a:pt x="3906" y="14110"/>
                  </a:cubicBezTo>
                  <a:lnTo>
                    <a:pt x="3906" y="14860"/>
                  </a:lnTo>
                  <a:lnTo>
                    <a:pt x="10561" y="14860"/>
                  </a:lnTo>
                  <a:lnTo>
                    <a:pt x="10561" y="14348"/>
                  </a:lnTo>
                  <a:lnTo>
                    <a:pt x="4406" y="14348"/>
                  </a:lnTo>
                  <a:lnTo>
                    <a:pt x="4406" y="14098"/>
                  </a:lnTo>
                  <a:cubicBezTo>
                    <a:pt x="4406" y="13943"/>
                    <a:pt x="4525" y="13848"/>
                    <a:pt x="4656" y="13848"/>
                  </a:cubicBezTo>
                  <a:lnTo>
                    <a:pt x="12871" y="13848"/>
                  </a:lnTo>
                  <a:cubicBezTo>
                    <a:pt x="13026" y="13848"/>
                    <a:pt x="13133" y="13967"/>
                    <a:pt x="13133" y="14098"/>
                  </a:cubicBezTo>
                  <a:lnTo>
                    <a:pt x="13133" y="14348"/>
                  </a:lnTo>
                  <a:lnTo>
                    <a:pt x="12121" y="14348"/>
                  </a:lnTo>
                  <a:lnTo>
                    <a:pt x="12121" y="14860"/>
                  </a:lnTo>
                  <a:lnTo>
                    <a:pt x="13669" y="14860"/>
                  </a:lnTo>
                  <a:lnTo>
                    <a:pt x="13669" y="14110"/>
                  </a:lnTo>
                  <a:cubicBezTo>
                    <a:pt x="13669" y="13681"/>
                    <a:pt x="13324" y="13336"/>
                    <a:pt x="12895" y="13336"/>
                  </a:cubicBezTo>
                  <a:lnTo>
                    <a:pt x="11597" y="13336"/>
                  </a:lnTo>
                  <a:cubicBezTo>
                    <a:pt x="10692" y="13336"/>
                    <a:pt x="9930" y="12669"/>
                    <a:pt x="9799" y="11788"/>
                  </a:cubicBezTo>
                  <a:lnTo>
                    <a:pt x="16776" y="11788"/>
                  </a:lnTo>
                  <a:cubicBezTo>
                    <a:pt x="17205" y="11788"/>
                    <a:pt x="17550" y="11443"/>
                    <a:pt x="17550" y="11014"/>
                  </a:cubicBezTo>
                  <a:lnTo>
                    <a:pt x="17550" y="775"/>
                  </a:lnTo>
                  <a:cubicBezTo>
                    <a:pt x="17550" y="358"/>
                    <a:pt x="17205" y="1"/>
                    <a:pt x="167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7"/>
            <p:cNvSpPr/>
            <p:nvPr/>
          </p:nvSpPr>
          <p:spPr>
            <a:xfrm>
              <a:off x="5335475" y="2050675"/>
              <a:ext cx="386975" cy="244400"/>
            </a:xfrm>
            <a:custGeom>
              <a:avLst/>
              <a:gdLst/>
              <a:ahLst/>
              <a:cxnLst/>
              <a:rect l="l" t="t" r="r" b="b"/>
              <a:pathLst>
                <a:path w="15479" h="9776" extrusionOk="0">
                  <a:moveTo>
                    <a:pt x="14979" y="513"/>
                  </a:moveTo>
                  <a:lnTo>
                    <a:pt x="14979" y="9228"/>
                  </a:lnTo>
                  <a:lnTo>
                    <a:pt x="489" y="9228"/>
                  </a:lnTo>
                  <a:lnTo>
                    <a:pt x="489" y="513"/>
                  </a:lnTo>
                  <a:close/>
                  <a:moveTo>
                    <a:pt x="1" y="1"/>
                  </a:moveTo>
                  <a:lnTo>
                    <a:pt x="1" y="9776"/>
                  </a:lnTo>
                  <a:lnTo>
                    <a:pt x="15479" y="9776"/>
                  </a:lnTo>
                  <a:lnTo>
                    <a:pt x="154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7"/>
            <p:cNvSpPr/>
            <p:nvPr/>
          </p:nvSpPr>
          <p:spPr>
            <a:xfrm>
              <a:off x="5587900" y="2384050"/>
              <a:ext cx="12525" cy="12825"/>
            </a:xfrm>
            <a:custGeom>
              <a:avLst/>
              <a:gdLst/>
              <a:ahLst/>
              <a:cxnLst/>
              <a:rect l="l" t="t" r="r" b="b"/>
              <a:pathLst>
                <a:path w="501" h="513" extrusionOk="0">
                  <a:moveTo>
                    <a:pt x="0" y="1"/>
                  </a:moveTo>
                  <a:lnTo>
                    <a:pt x="0" y="513"/>
                  </a:lnTo>
                  <a:lnTo>
                    <a:pt x="500" y="513"/>
                  </a:lnTo>
                  <a:lnTo>
                    <a:pt x="5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7"/>
            <p:cNvSpPr/>
            <p:nvPr/>
          </p:nvSpPr>
          <p:spPr>
            <a:xfrm>
              <a:off x="5387275" y="2092775"/>
              <a:ext cx="114625" cy="100500"/>
            </a:xfrm>
            <a:custGeom>
              <a:avLst/>
              <a:gdLst/>
              <a:ahLst/>
              <a:cxnLst/>
              <a:rect l="l" t="t" r="r" b="b"/>
              <a:pathLst>
                <a:path w="4585" h="4020" extrusionOk="0">
                  <a:moveTo>
                    <a:pt x="3320" y="515"/>
                  </a:moveTo>
                  <a:cubicBezTo>
                    <a:pt x="3410" y="515"/>
                    <a:pt x="3499" y="532"/>
                    <a:pt x="3584" y="567"/>
                  </a:cubicBezTo>
                  <a:cubicBezTo>
                    <a:pt x="3894" y="686"/>
                    <a:pt x="4096" y="1007"/>
                    <a:pt x="4096" y="1412"/>
                  </a:cubicBezTo>
                  <a:cubicBezTo>
                    <a:pt x="4096" y="1519"/>
                    <a:pt x="4072" y="1639"/>
                    <a:pt x="4048" y="1746"/>
                  </a:cubicBezTo>
                  <a:lnTo>
                    <a:pt x="2441" y="1746"/>
                  </a:lnTo>
                  <a:lnTo>
                    <a:pt x="2155" y="1912"/>
                  </a:lnTo>
                  <a:lnTo>
                    <a:pt x="1631" y="1424"/>
                  </a:lnTo>
                  <a:lnTo>
                    <a:pt x="1131" y="1746"/>
                  </a:lnTo>
                  <a:lnTo>
                    <a:pt x="548" y="1746"/>
                  </a:lnTo>
                  <a:cubicBezTo>
                    <a:pt x="512" y="1639"/>
                    <a:pt x="500" y="1519"/>
                    <a:pt x="500" y="1412"/>
                  </a:cubicBezTo>
                  <a:cubicBezTo>
                    <a:pt x="524" y="1007"/>
                    <a:pt x="715" y="686"/>
                    <a:pt x="1024" y="567"/>
                  </a:cubicBezTo>
                  <a:cubicBezTo>
                    <a:pt x="1096" y="531"/>
                    <a:pt x="1191" y="519"/>
                    <a:pt x="1274" y="519"/>
                  </a:cubicBezTo>
                  <a:cubicBezTo>
                    <a:pt x="1548" y="519"/>
                    <a:pt x="1846" y="674"/>
                    <a:pt x="2108" y="972"/>
                  </a:cubicBezTo>
                  <a:lnTo>
                    <a:pt x="2310" y="1174"/>
                  </a:lnTo>
                  <a:lnTo>
                    <a:pt x="2501" y="972"/>
                  </a:lnTo>
                  <a:cubicBezTo>
                    <a:pt x="2752" y="676"/>
                    <a:pt x="3044" y="515"/>
                    <a:pt x="3320" y="515"/>
                  </a:cubicBezTo>
                  <a:close/>
                  <a:moveTo>
                    <a:pt x="1572" y="2067"/>
                  </a:moveTo>
                  <a:lnTo>
                    <a:pt x="2096" y="2555"/>
                  </a:lnTo>
                  <a:lnTo>
                    <a:pt x="2608" y="2246"/>
                  </a:lnTo>
                  <a:lnTo>
                    <a:pt x="3858" y="2246"/>
                  </a:lnTo>
                  <a:cubicBezTo>
                    <a:pt x="3513" y="2793"/>
                    <a:pt x="2905" y="3246"/>
                    <a:pt x="2310" y="3472"/>
                  </a:cubicBezTo>
                  <a:cubicBezTo>
                    <a:pt x="1715" y="3258"/>
                    <a:pt x="1096" y="2817"/>
                    <a:pt x="774" y="2246"/>
                  </a:cubicBezTo>
                  <a:lnTo>
                    <a:pt x="1298" y="2246"/>
                  </a:lnTo>
                  <a:lnTo>
                    <a:pt x="1572" y="2067"/>
                  </a:lnTo>
                  <a:close/>
                  <a:moveTo>
                    <a:pt x="1262" y="1"/>
                  </a:moveTo>
                  <a:cubicBezTo>
                    <a:pt x="1117" y="1"/>
                    <a:pt x="973" y="26"/>
                    <a:pt x="834" y="79"/>
                  </a:cubicBezTo>
                  <a:cubicBezTo>
                    <a:pt x="322" y="269"/>
                    <a:pt x="0" y="793"/>
                    <a:pt x="0" y="1412"/>
                  </a:cubicBezTo>
                  <a:cubicBezTo>
                    <a:pt x="0" y="1984"/>
                    <a:pt x="238" y="2543"/>
                    <a:pt x="703" y="3032"/>
                  </a:cubicBezTo>
                  <a:cubicBezTo>
                    <a:pt x="1119" y="3472"/>
                    <a:pt x="1655" y="3805"/>
                    <a:pt x="2227" y="3984"/>
                  </a:cubicBezTo>
                  <a:lnTo>
                    <a:pt x="2310" y="4020"/>
                  </a:lnTo>
                  <a:lnTo>
                    <a:pt x="2381" y="3984"/>
                  </a:lnTo>
                  <a:cubicBezTo>
                    <a:pt x="2941" y="3805"/>
                    <a:pt x="3477" y="3472"/>
                    <a:pt x="3882" y="3032"/>
                  </a:cubicBezTo>
                  <a:cubicBezTo>
                    <a:pt x="4346" y="2543"/>
                    <a:pt x="4584" y="1984"/>
                    <a:pt x="4584" y="1412"/>
                  </a:cubicBezTo>
                  <a:cubicBezTo>
                    <a:pt x="4584" y="805"/>
                    <a:pt x="4251" y="269"/>
                    <a:pt x="3751" y="79"/>
                  </a:cubicBezTo>
                  <a:cubicBezTo>
                    <a:pt x="3611" y="26"/>
                    <a:pt x="3467" y="1"/>
                    <a:pt x="3322" y="1"/>
                  </a:cubicBezTo>
                  <a:cubicBezTo>
                    <a:pt x="2972" y="1"/>
                    <a:pt x="2614" y="150"/>
                    <a:pt x="2286" y="436"/>
                  </a:cubicBezTo>
                  <a:cubicBezTo>
                    <a:pt x="1967" y="150"/>
                    <a:pt x="1611" y="1"/>
                    <a:pt x="1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7"/>
            <p:cNvSpPr/>
            <p:nvPr/>
          </p:nvSpPr>
          <p:spPr>
            <a:xfrm>
              <a:off x="5530450" y="2168250"/>
              <a:ext cx="134850" cy="12825"/>
            </a:xfrm>
            <a:custGeom>
              <a:avLst/>
              <a:gdLst/>
              <a:ahLst/>
              <a:cxnLst/>
              <a:rect l="l" t="t" r="r" b="b"/>
              <a:pathLst>
                <a:path w="5394" h="513" extrusionOk="0">
                  <a:moveTo>
                    <a:pt x="0" y="1"/>
                  </a:moveTo>
                  <a:lnTo>
                    <a:pt x="0" y="513"/>
                  </a:lnTo>
                  <a:lnTo>
                    <a:pt x="5394" y="513"/>
                  </a:lnTo>
                  <a:lnTo>
                    <a:pt x="53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7"/>
            <p:cNvSpPr/>
            <p:nvPr/>
          </p:nvSpPr>
          <p:spPr>
            <a:xfrm>
              <a:off x="5530450" y="2104250"/>
              <a:ext cx="134850" cy="12825"/>
            </a:xfrm>
            <a:custGeom>
              <a:avLst/>
              <a:gdLst/>
              <a:ahLst/>
              <a:cxnLst/>
              <a:rect l="l" t="t" r="r" b="b"/>
              <a:pathLst>
                <a:path w="5394" h="513" extrusionOk="0">
                  <a:moveTo>
                    <a:pt x="0" y="1"/>
                  </a:moveTo>
                  <a:lnTo>
                    <a:pt x="0" y="513"/>
                  </a:lnTo>
                  <a:lnTo>
                    <a:pt x="5394" y="513"/>
                  </a:lnTo>
                  <a:lnTo>
                    <a:pt x="53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7"/>
            <p:cNvSpPr/>
            <p:nvPr/>
          </p:nvSpPr>
          <p:spPr>
            <a:xfrm>
              <a:off x="5530450" y="2136400"/>
              <a:ext cx="134850" cy="12525"/>
            </a:xfrm>
            <a:custGeom>
              <a:avLst/>
              <a:gdLst/>
              <a:ahLst/>
              <a:cxnLst/>
              <a:rect l="l" t="t" r="r" b="b"/>
              <a:pathLst>
                <a:path w="5394" h="501" extrusionOk="0">
                  <a:moveTo>
                    <a:pt x="0" y="1"/>
                  </a:moveTo>
                  <a:lnTo>
                    <a:pt x="0" y="501"/>
                  </a:lnTo>
                  <a:lnTo>
                    <a:pt x="5394" y="501"/>
                  </a:lnTo>
                  <a:lnTo>
                    <a:pt x="53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7"/>
            <p:cNvSpPr/>
            <p:nvPr/>
          </p:nvSpPr>
          <p:spPr>
            <a:xfrm>
              <a:off x="5393525" y="2239100"/>
              <a:ext cx="102700" cy="12525"/>
            </a:xfrm>
            <a:custGeom>
              <a:avLst/>
              <a:gdLst/>
              <a:ahLst/>
              <a:cxnLst/>
              <a:rect l="l" t="t" r="r" b="b"/>
              <a:pathLst>
                <a:path w="4108" h="501" extrusionOk="0">
                  <a:moveTo>
                    <a:pt x="0" y="0"/>
                  </a:moveTo>
                  <a:lnTo>
                    <a:pt x="0" y="500"/>
                  </a:lnTo>
                  <a:lnTo>
                    <a:pt x="4108" y="500"/>
                  </a:lnTo>
                  <a:lnTo>
                    <a:pt x="41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7"/>
            <p:cNvSpPr/>
            <p:nvPr/>
          </p:nvSpPr>
          <p:spPr>
            <a:xfrm>
              <a:off x="5393525" y="2206950"/>
              <a:ext cx="102700" cy="12825"/>
            </a:xfrm>
            <a:custGeom>
              <a:avLst/>
              <a:gdLst/>
              <a:ahLst/>
              <a:cxnLst/>
              <a:rect l="l" t="t" r="r" b="b"/>
              <a:pathLst>
                <a:path w="4108" h="513" extrusionOk="0">
                  <a:moveTo>
                    <a:pt x="0" y="0"/>
                  </a:moveTo>
                  <a:lnTo>
                    <a:pt x="0" y="512"/>
                  </a:lnTo>
                  <a:lnTo>
                    <a:pt x="4108" y="512"/>
                  </a:lnTo>
                  <a:lnTo>
                    <a:pt x="41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7"/>
            <p:cNvSpPr/>
            <p:nvPr/>
          </p:nvSpPr>
          <p:spPr>
            <a:xfrm>
              <a:off x="5530450" y="2206950"/>
              <a:ext cx="134550" cy="45875"/>
            </a:xfrm>
            <a:custGeom>
              <a:avLst/>
              <a:gdLst/>
              <a:ahLst/>
              <a:cxnLst/>
              <a:rect l="l" t="t" r="r" b="b"/>
              <a:pathLst>
                <a:path w="5382" h="1835" extrusionOk="0">
                  <a:moveTo>
                    <a:pt x="0" y="0"/>
                  </a:moveTo>
                  <a:lnTo>
                    <a:pt x="0" y="1834"/>
                  </a:lnTo>
                  <a:lnTo>
                    <a:pt x="5382" y="1834"/>
                  </a:lnTo>
                  <a:lnTo>
                    <a:pt x="5382" y="786"/>
                  </a:lnTo>
                  <a:lnTo>
                    <a:pt x="4894" y="786"/>
                  </a:lnTo>
                  <a:lnTo>
                    <a:pt x="4894" y="1298"/>
                  </a:lnTo>
                  <a:lnTo>
                    <a:pt x="4167" y="1298"/>
                  </a:lnTo>
                  <a:lnTo>
                    <a:pt x="4167" y="12"/>
                  </a:lnTo>
                  <a:lnTo>
                    <a:pt x="3655" y="12"/>
                  </a:lnTo>
                  <a:lnTo>
                    <a:pt x="3655" y="1298"/>
                  </a:lnTo>
                  <a:lnTo>
                    <a:pt x="2977" y="1298"/>
                  </a:lnTo>
                  <a:lnTo>
                    <a:pt x="2977" y="512"/>
                  </a:lnTo>
                  <a:lnTo>
                    <a:pt x="2465" y="512"/>
                  </a:lnTo>
                  <a:lnTo>
                    <a:pt x="2465" y="1286"/>
                  </a:lnTo>
                  <a:lnTo>
                    <a:pt x="1738" y="1286"/>
                  </a:lnTo>
                  <a:lnTo>
                    <a:pt x="1738" y="774"/>
                  </a:lnTo>
                  <a:lnTo>
                    <a:pt x="1238" y="774"/>
                  </a:lnTo>
                  <a:lnTo>
                    <a:pt x="1238" y="1286"/>
                  </a:lnTo>
                  <a:lnTo>
                    <a:pt x="500" y="1286"/>
                  </a:lnTo>
                  <a:lnTo>
                    <a:pt x="5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7"/>
            <p:cNvSpPr/>
            <p:nvPr/>
          </p:nvSpPr>
          <p:spPr>
            <a:xfrm>
              <a:off x="5684925" y="2101875"/>
              <a:ext cx="12525" cy="12825"/>
            </a:xfrm>
            <a:custGeom>
              <a:avLst/>
              <a:gdLst/>
              <a:ahLst/>
              <a:cxnLst/>
              <a:rect l="l" t="t" r="r" b="b"/>
              <a:pathLst>
                <a:path w="501" h="513" extrusionOk="0">
                  <a:moveTo>
                    <a:pt x="0" y="1"/>
                  </a:moveTo>
                  <a:lnTo>
                    <a:pt x="0" y="513"/>
                  </a:lnTo>
                  <a:lnTo>
                    <a:pt x="501" y="513"/>
                  </a:lnTo>
                  <a:lnTo>
                    <a:pt x="5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7"/>
            <p:cNvSpPr/>
            <p:nvPr/>
          </p:nvSpPr>
          <p:spPr>
            <a:xfrm>
              <a:off x="5684925" y="2075675"/>
              <a:ext cx="12525" cy="12525"/>
            </a:xfrm>
            <a:custGeom>
              <a:avLst/>
              <a:gdLst/>
              <a:ahLst/>
              <a:cxnLst/>
              <a:rect l="l" t="t" r="r" b="b"/>
              <a:pathLst>
                <a:path w="501" h="501" extrusionOk="0">
                  <a:moveTo>
                    <a:pt x="0" y="1"/>
                  </a:moveTo>
                  <a:lnTo>
                    <a:pt x="0" y="501"/>
                  </a:lnTo>
                  <a:lnTo>
                    <a:pt x="501" y="501"/>
                  </a:lnTo>
                  <a:lnTo>
                    <a:pt x="5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Rectangle 2">
            <a:extLst>
              <a:ext uri="{FF2B5EF4-FFF2-40B4-BE49-F238E27FC236}">
                <a16:creationId xmlns:a16="http://schemas.microsoft.com/office/drawing/2014/main" id="{B5D33775-2874-C7A6-F3E6-CE908D729D4A}"/>
              </a:ext>
            </a:extLst>
          </p:cNvPr>
          <p:cNvSpPr/>
          <p:nvPr/>
        </p:nvSpPr>
        <p:spPr>
          <a:xfrm>
            <a:off x="4667344" y="1071245"/>
            <a:ext cx="4220759" cy="2231730"/>
          </a:xfrm>
          <a:prstGeom prst="rect">
            <a:avLst/>
          </a:prstGeom>
          <a:blipFill dpi="0" rotWithShape="1">
            <a:blip r:embed="rId6">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5" name="ZoneTexte 4">
            <a:extLst>
              <a:ext uri="{FF2B5EF4-FFF2-40B4-BE49-F238E27FC236}">
                <a16:creationId xmlns:a16="http://schemas.microsoft.com/office/drawing/2014/main" id="{6A128558-00E5-3867-FA2B-267D3164C3DE}"/>
              </a:ext>
            </a:extLst>
          </p:cNvPr>
          <p:cNvSpPr txBox="1"/>
          <p:nvPr/>
        </p:nvSpPr>
        <p:spPr>
          <a:xfrm>
            <a:off x="307637" y="1105135"/>
            <a:ext cx="3710281" cy="2954655"/>
          </a:xfrm>
          <a:prstGeom prst="rect">
            <a:avLst/>
          </a:prstGeom>
          <a:solidFill>
            <a:schemeClr val="accent2">
              <a:lumMod val="75000"/>
            </a:schemeClr>
          </a:solidFill>
        </p:spPr>
        <p:txBody>
          <a:bodyPr wrap="square" rtlCol="0">
            <a:spAutoFit/>
          </a:bodyPr>
          <a:lstStyle/>
          <a:p>
            <a:pPr>
              <a:lnSpc>
                <a:spcPts val="1425"/>
              </a:lnSpc>
            </a:pPr>
            <a:r>
              <a:rPr lang="fr-FR" b="1" dirty="0">
                <a:solidFill>
                  <a:schemeClr val="tx1">
                    <a:lumMod val="50000"/>
                  </a:schemeClr>
                </a:solidFill>
                <a:latin typeface="Consolas" panose="020B0609020204030204" pitchFamily="49" charset="0"/>
              </a:rPr>
              <a:t>Visualisation Multi-</a:t>
            </a:r>
            <a:r>
              <a:rPr lang="fr-FR" b="1" dirty="0" err="1">
                <a:solidFill>
                  <a:schemeClr val="tx1">
                    <a:lumMod val="50000"/>
                  </a:schemeClr>
                </a:solidFill>
                <a:latin typeface="Consolas" panose="020B0609020204030204" pitchFamily="49" charset="0"/>
              </a:rPr>
              <a:t>Planar</a:t>
            </a:r>
            <a:r>
              <a:rPr lang="fr-FR" b="1" dirty="0">
                <a:solidFill>
                  <a:schemeClr val="tx1">
                    <a:lumMod val="50000"/>
                  </a:schemeClr>
                </a:solidFill>
                <a:latin typeface="Consolas" panose="020B0609020204030204" pitchFamily="49" charset="0"/>
              </a:rPr>
              <a:t> (MPR)</a:t>
            </a:r>
          </a:p>
          <a:p>
            <a:pPr marL="171450" indent="-171450">
              <a:lnSpc>
                <a:spcPts val="1425"/>
              </a:lnSpc>
              <a:buFont typeface="Arial" panose="020B0604020202020204" pitchFamily="34" charset="0"/>
              <a:buChar char="•"/>
            </a:pPr>
            <a:r>
              <a:rPr lang="fr-FR" sz="1050" b="0" dirty="0">
                <a:solidFill>
                  <a:schemeClr val="bg1"/>
                </a:solidFill>
                <a:effectLst/>
                <a:latin typeface="Consolas" panose="020B0609020204030204" pitchFamily="49" charset="0"/>
              </a:rPr>
              <a:t>Coupe axiale : On peut observer les différentes sections du cerveau, y compris des régions spécifiques comme la matière blanche, la matière grise, et d'autres structures internes.</a:t>
            </a:r>
          </a:p>
          <a:p>
            <a:pPr marL="171450" indent="-171450">
              <a:lnSpc>
                <a:spcPts val="1425"/>
              </a:lnSpc>
              <a:buFont typeface="Arial" panose="020B0604020202020204" pitchFamily="34" charset="0"/>
              <a:buChar char="•"/>
            </a:pPr>
            <a:r>
              <a:rPr lang="fr-FR" sz="1050" b="0" dirty="0">
                <a:solidFill>
                  <a:schemeClr val="bg1"/>
                </a:solidFill>
                <a:effectLst/>
                <a:latin typeface="Consolas" panose="020B0609020204030204" pitchFamily="49" charset="0"/>
              </a:rPr>
              <a:t>Coupe sagittale : On peut examiner le profil du cerveau, en observant des anomalies comme les tumeurs ou des lésions dans les régions spécifiques.</a:t>
            </a:r>
          </a:p>
          <a:p>
            <a:pPr marL="171450" indent="-171450">
              <a:lnSpc>
                <a:spcPts val="1425"/>
              </a:lnSpc>
              <a:buFont typeface="Arial" panose="020B0604020202020204" pitchFamily="34" charset="0"/>
              <a:buChar char="•"/>
            </a:pPr>
            <a:endParaRPr lang="fr-FR" sz="1050" b="0" dirty="0">
              <a:solidFill>
                <a:schemeClr val="bg1"/>
              </a:solidFill>
              <a:effectLst/>
              <a:latin typeface="Consolas" panose="020B0609020204030204" pitchFamily="49" charset="0"/>
            </a:endParaRPr>
          </a:p>
          <a:p>
            <a:pPr marL="171450" indent="-171450">
              <a:lnSpc>
                <a:spcPts val="1425"/>
              </a:lnSpc>
              <a:buFont typeface="Arial" panose="020B0604020202020204" pitchFamily="34" charset="0"/>
              <a:buChar char="•"/>
            </a:pPr>
            <a:r>
              <a:rPr lang="fr-FR" sz="1050" b="0" dirty="0">
                <a:solidFill>
                  <a:schemeClr val="bg1"/>
                </a:solidFill>
                <a:effectLst/>
                <a:latin typeface="Consolas" panose="020B0609020204030204" pitchFamily="49" charset="0"/>
              </a:rPr>
              <a:t>Coupe coronale : Elle offre une vue de l’avant du cerveau et peut montrer des détails utiles concernant les différentes régions du cerveau dans leur orientation relative.</a:t>
            </a:r>
          </a:p>
        </p:txBody>
      </p:sp>
      <p:sp>
        <p:nvSpPr>
          <p:cNvPr id="8" name="ZoneTexte 7">
            <a:extLst>
              <a:ext uri="{FF2B5EF4-FFF2-40B4-BE49-F238E27FC236}">
                <a16:creationId xmlns:a16="http://schemas.microsoft.com/office/drawing/2014/main" id="{BFBDAAD8-BB73-9A81-89F0-528A48F7D738}"/>
              </a:ext>
            </a:extLst>
          </p:cNvPr>
          <p:cNvSpPr txBox="1"/>
          <p:nvPr/>
        </p:nvSpPr>
        <p:spPr>
          <a:xfrm>
            <a:off x="4171492" y="3437275"/>
            <a:ext cx="4851063" cy="1528816"/>
          </a:xfrm>
          <a:prstGeom prst="rect">
            <a:avLst/>
          </a:prstGeom>
          <a:solidFill>
            <a:schemeClr val="accent4">
              <a:lumMod val="50000"/>
            </a:schemeClr>
          </a:solidFill>
        </p:spPr>
        <p:txBody>
          <a:bodyPr wrap="square" rtlCol="0">
            <a:spAutoFit/>
          </a:bodyPr>
          <a:lstStyle/>
          <a:p>
            <a:pPr>
              <a:lnSpc>
                <a:spcPts val="1425"/>
              </a:lnSpc>
            </a:pPr>
            <a:r>
              <a:rPr lang="fr-FR" b="1" dirty="0">
                <a:solidFill>
                  <a:schemeClr val="tx1">
                    <a:lumMod val="50000"/>
                  </a:schemeClr>
                </a:solidFill>
                <a:effectLst/>
                <a:latin typeface="Consolas" panose="020B0609020204030204" pitchFamily="49" charset="0"/>
              </a:rPr>
              <a:t> </a:t>
            </a:r>
            <a:r>
              <a:rPr lang="fr-FR" b="1" dirty="0">
                <a:solidFill>
                  <a:schemeClr val="bg1"/>
                </a:solidFill>
                <a:effectLst/>
                <a:latin typeface="Consolas" panose="020B0609020204030204" pitchFamily="49" charset="0"/>
              </a:rPr>
              <a:t>Projection d'Intensité Maximale (MIP)</a:t>
            </a:r>
            <a:endParaRPr lang="fr-FR" b="0" dirty="0">
              <a:solidFill>
                <a:schemeClr val="bg1"/>
              </a:solidFill>
              <a:effectLst/>
              <a:latin typeface="Consolas" panose="020B0609020204030204" pitchFamily="49" charset="0"/>
            </a:endParaRPr>
          </a:p>
          <a:p>
            <a:pPr>
              <a:lnSpc>
                <a:spcPts val="1425"/>
              </a:lnSpc>
            </a:pPr>
            <a:r>
              <a:rPr lang="fr-FR" dirty="0"/>
              <a:t>La </a:t>
            </a:r>
            <a:r>
              <a:rPr lang="fr-FR" b="1" dirty="0"/>
              <a:t>projection d'intensité maximale (MIP)</a:t>
            </a:r>
            <a:r>
              <a:rPr lang="fr-FR" dirty="0"/>
              <a:t> est utilisée en imagerie médicale, notamment en angiographie, pour mettre en évidence les vaisseaux sanguins. Dans un scanner 3D, cette technique projette uniquement les pixels les plus lumineux (les plus intenses) sur chaque plan de coupe, ce qui permet de visualiser les artères et les veines par rapport aux tissus environnants.</a:t>
            </a:r>
            <a:endParaRPr lang="fr-FR" sz="1050" b="0" dirty="0">
              <a:solidFill>
                <a:schemeClr val="bg1"/>
              </a:solidFill>
              <a:effectLst/>
              <a:latin typeface="Consolas" panose="020B0609020204030204" pitchFamily="49" charset="0"/>
            </a:endParaRPr>
          </a:p>
        </p:txBody>
      </p:sp>
    </p:spTree>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100000">
              <a:srgbClr val="DCF4FA"/>
            </a:gs>
          </a:gsLst>
          <a:path path="circle">
            <a:fillToRect l="50000" t="50000" r="50000" b="50000"/>
          </a:path>
          <a:tileRect/>
        </a:gradFill>
        <a:effectLst/>
      </p:bgPr>
    </p:bg>
    <p:spTree>
      <p:nvGrpSpPr>
        <p:cNvPr id="1" name="Shape 1178"/>
        <p:cNvGrpSpPr/>
        <p:nvPr/>
      </p:nvGrpSpPr>
      <p:grpSpPr>
        <a:xfrm>
          <a:off x="0" y="0"/>
          <a:ext cx="0" cy="0"/>
          <a:chOff x="0" y="0"/>
          <a:chExt cx="0" cy="0"/>
        </a:xfrm>
      </p:grpSpPr>
      <p:pic>
        <p:nvPicPr>
          <p:cNvPr id="1181" name="Google Shape;1181;p38"/>
          <p:cNvPicPr preferRelativeResize="0"/>
          <p:nvPr/>
        </p:nvPicPr>
        <p:blipFill>
          <a:blip r:embed="rId3">
            <a:alphaModFix/>
          </a:blip>
          <a:stretch>
            <a:fillRect/>
          </a:stretch>
        </p:blipFill>
        <p:spPr>
          <a:xfrm>
            <a:off x="72156" y="-61825"/>
            <a:ext cx="1457160" cy="4109862"/>
          </a:xfrm>
          <a:prstGeom prst="rect">
            <a:avLst/>
          </a:prstGeom>
          <a:noFill/>
          <a:ln>
            <a:noFill/>
          </a:ln>
        </p:spPr>
      </p:pic>
      <p:sp>
        <p:nvSpPr>
          <p:cNvPr id="1182" name="Google Shape;1182;p38"/>
          <p:cNvSpPr txBox="1">
            <a:spLocks noGrp="1"/>
          </p:cNvSpPr>
          <p:nvPr>
            <p:ph type="title"/>
          </p:nvPr>
        </p:nvSpPr>
        <p:spPr>
          <a:xfrm>
            <a:off x="1765146" y="254848"/>
            <a:ext cx="5347200" cy="1015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fr-FR" sz="1800" dirty="0"/>
              <a:t>Les algorithme Populaire pour analyse visuelle médicale</a:t>
            </a:r>
          </a:p>
        </p:txBody>
      </p:sp>
      <p:sp>
        <p:nvSpPr>
          <p:cNvPr id="1183" name="Google Shape;1183;p38"/>
          <p:cNvSpPr txBox="1">
            <a:spLocks noGrp="1"/>
          </p:cNvSpPr>
          <p:nvPr>
            <p:ph type="subTitle" idx="1"/>
          </p:nvPr>
        </p:nvSpPr>
        <p:spPr>
          <a:xfrm>
            <a:off x="1575509" y="1076123"/>
            <a:ext cx="7016255" cy="269400"/>
          </a:xfrm>
          <a:prstGeom prst="rect">
            <a:avLst/>
          </a:prstGeom>
        </p:spPr>
        <p:txBody>
          <a:bodyPr spcFirstLastPara="1" wrap="square" lIns="0" tIns="0" rIns="0" bIns="0" anchor="t" anchorCtr="0">
            <a:noAutofit/>
          </a:bodyPr>
          <a:lstStyle/>
          <a:p>
            <a:pPr algn="l">
              <a:lnSpc>
                <a:spcPts val="1425"/>
              </a:lnSpc>
            </a:pPr>
            <a:r>
              <a:rPr lang="fr-FR" sz="1100" b="1" u="sng" dirty="0">
                <a:solidFill>
                  <a:schemeClr val="tx2">
                    <a:lumMod val="10000"/>
                  </a:schemeClr>
                </a:solidFill>
                <a:effectLst/>
                <a:latin typeface="Consolas" panose="020B0609020204030204" pitchFamily="49" charset="0"/>
              </a:rPr>
              <a:t>l'utilisation de </a:t>
            </a:r>
            <a:r>
              <a:rPr lang="fr-FR" sz="1100" b="1" u="sng" dirty="0" err="1">
                <a:solidFill>
                  <a:schemeClr val="tx2">
                    <a:lumMod val="10000"/>
                  </a:schemeClr>
                </a:solidFill>
                <a:effectLst/>
                <a:latin typeface="Consolas" panose="020B0609020204030204" pitchFamily="49" charset="0"/>
              </a:rPr>
              <a:t>Fuzzy</a:t>
            </a:r>
            <a:r>
              <a:rPr lang="fr-FR" sz="1100" b="1" u="sng" dirty="0">
                <a:solidFill>
                  <a:schemeClr val="tx2">
                    <a:lumMod val="10000"/>
                  </a:schemeClr>
                </a:solidFill>
                <a:effectLst/>
                <a:latin typeface="Consolas" panose="020B0609020204030204" pitchFamily="49" charset="0"/>
              </a:rPr>
              <a:t> C-</a:t>
            </a:r>
            <a:r>
              <a:rPr lang="fr-FR" sz="1100" b="1" u="sng" dirty="0" err="1">
                <a:solidFill>
                  <a:schemeClr val="tx2">
                    <a:lumMod val="10000"/>
                  </a:schemeClr>
                </a:solidFill>
                <a:effectLst/>
                <a:latin typeface="Consolas" panose="020B0609020204030204" pitchFamily="49" charset="0"/>
              </a:rPr>
              <a:t>Means</a:t>
            </a:r>
            <a:r>
              <a:rPr lang="fr-FR" sz="1100" b="1" u="sng" dirty="0">
                <a:solidFill>
                  <a:schemeClr val="tx2">
                    <a:lumMod val="10000"/>
                  </a:schemeClr>
                </a:solidFill>
                <a:effectLst/>
                <a:latin typeface="Consolas" panose="020B0609020204030204" pitchFamily="49" charset="0"/>
              </a:rPr>
              <a:t> </a:t>
            </a:r>
          </a:p>
          <a:p>
            <a:pPr algn="l">
              <a:lnSpc>
                <a:spcPts val="1425"/>
              </a:lnSpc>
            </a:pPr>
            <a:endParaRPr lang="fr-FR" sz="1100" dirty="0">
              <a:solidFill>
                <a:schemeClr val="tx1"/>
              </a:solidFill>
              <a:latin typeface="Consolas" panose="020B0609020204030204" pitchFamily="49" charset="0"/>
            </a:endParaRPr>
          </a:p>
          <a:p>
            <a:pPr algn="just">
              <a:lnSpc>
                <a:spcPts val="1425"/>
              </a:lnSpc>
            </a:pPr>
            <a:r>
              <a:rPr lang="fr-FR" sz="1100" b="0" dirty="0">
                <a:solidFill>
                  <a:schemeClr val="tx1"/>
                </a:solidFill>
                <a:effectLst/>
                <a:latin typeface="Consolas" panose="020B0609020204030204" pitchFamily="49" charset="0"/>
              </a:rPr>
              <a:t>   </a:t>
            </a:r>
            <a:r>
              <a:rPr lang="fr-FR" sz="1100" dirty="0">
                <a:solidFill>
                  <a:schemeClr val="tx1"/>
                </a:solidFill>
                <a:latin typeface="Consolas" panose="020B0609020204030204" pitchFamily="49" charset="0"/>
              </a:rPr>
              <a:t> </a:t>
            </a:r>
            <a:r>
              <a:rPr lang="fr-FR" sz="1100" b="0" dirty="0">
                <a:solidFill>
                  <a:schemeClr val="tx1"/>
                </a:solidFill>
                <a:effectLst/>
                <a:latin typeface="Consolas" panose="020B0609020204030204" pitchFamily="49" charset="0"/>
              </a:rPr>
              <a:t>l'analyse des images cérébrales pour la détection du cancer présente des avantages significatifs, notamment une meilleure gestion des incertitudes, une segmentation plus robuste et une détection plus précise des anomalies tumorales. Grâce à sa capacité à attribuer des degrés d'appartenance à plusieurs classes, FCM permet une segmentation plus fine et plus fiable des tumeurs cérébrales, ce qui aide les médecins à mieux comprendre l'étendue de la maladie, à suivre l'évolution des tumeurs et à ajuster les traitements de manière plus ciblée et efficace.</a:t>
            </a:r>
          </a:p>
        </p:txBody>
      </p:sp>
      <p:pic>
        <p:nvPicPr>
          <p:cNvPr id="1186" name="Google Shape;1186;p38"/>
          <p:cNvPicPr preferRelativeResize="0"/>
          <p:nvPr/>
        </p:nvPicPr>
        <p:blipFill>
          <a:blip r:embed="rId4">
            <a:alphaModFix/>
          </a:blip>
          <a:stretch>
            <a:fillRect/>
          </a:stretch>
        </p:blipFill>
        <p:spPr>
          <a:xfrm rot="-900008" flipH="1">
            <a:off x="1560103" y="4208098"/>
            <a:ext cx="410087" cy="382752"/>
          </a:xfrm>
          <a:prstGeom prst="rect">
            <a:avLst/>
          </a:prstGeom>
          <a:noFill/>
          <a:ln>
            <a:noFill/>
          </a:ln>
        </p:spPr>
      </p:pic>
      <p:pic>
        <p:nvPicPr>
          <p:cNvPr id="1187" name="Google Shape;1187;p38"/>
          <p:cNvPicPr preferRelativeResize="0"/>
          <p:nvPr/>
        </p:nvPicPr>
        <p:blipFill>
          <a:blip r:embed="rId5">
            <a:alphaModFix/>
          </a:blip>
          <a:stretch>
            <a:fillRect/>
          </a:stretch>
        </p:blipFill>
        <p:spPr>
          <a:xfrm rot="1288042" flipH="1">
            <a:off x="2206180" y="-84011"/>
            <a:ext cx="726133" cy="677719"/>
          </a:xfrm>
          <a:prstGeom prst="rect">
            <a:avLst/>
          </a:prstGeom>
          <a:noFill/>
          <a:ln>
            <a:noFill/>
          </a:ln>
        </p:spPr>
      </p:pic>
      <p:sp>
        <p:nvSpPr>
          <p:cNvPr id="4" name="Google Shape;1183;p38">
            <a:extLst>
              <a:ext uri="{FF2B5EF4-FFF2-40B4-BE49-F238E27FC236}">
                <a16:creationId xmlns:a16="http://schemas.microsoft.com/office/drawing/2014/main" id="{268B098B-CFFD-0874-BC42-083C28C8B6B8}"/>
              </a:ext>
            </a:extLst>
          </p:cNvPr>
          <p:cNvSpPr txBox="1">
            <a:spLocks/>
          </p:cNvSpPr>
          <p:nvPr/>
        </p:nvSpPr>
        <p:spPr>
          <a:xfrm>
            <a:off x="1551574" y="2741506"/>
            <a:ext cx="6913065" cy="2694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1"/>
              </a:buClr>
              <a:buSzPts val="2800"/>
              <a:buFont typeface="Roboto Slab"/>
              <a:buNone/>
              <a:defRPr sz="1600" b="0" i="0" u="none" strike="noStrike" cap="none">
                <a:solidFill>
                  <a:schemeClr val="dk1"/>
                </a:solidFill>
                <a:latin typeface="Roboto Slab"/>
                <a:ea typeface="Roboto Slab"/>
                <a:cs typeface="Roboto Slab"/>
                <a:sym typeface="Roboto Slab"/>
              </a:defRPr>
            </a:lvl1pPr>
            <a:lvl2pPr marL="914400" marR="0" lvl="1" indent="-317500" algn="ctr" rtl="0">
              <a:lnSpc>
                <a:spcPct val="100000"/>
              </a:lnSpc>
              <a:spcBef>
                <a:spcPts val="0"/>
              </a:spcBef>
              <a:spcAft>
                <a:spcPts val="0"/>
              </a:spcAft>
              <a:buClr>
                <a:schemeClr val="dk1"/>
              </a:buClr>
              <a:buSzPts val="2800"/>
              <a:buFont typeface="Roboto Slab"/>
              <a:buNone/>
              <a:defRPr sz="2800" b="0" i="0" u="none" strike="noStrike" cap="none">
                <a:solidFill>
                  <a:schemeClr val="dk1"/>
                </a:solidFill>
                <a:latin typeface="Roboto Slab"/>
                <a:ea typeface="Roboto Slab"/>
                <a:cs typeface="Roboto Slab"/>
                <a:sym typeface="Roboto Slab"/>
              </a:defRPr>
            </a:lvl2pPr>
            <a:lvl3pPr marL="1371600" marR="0" lvl="2" indent="-317500" algn="ctr" rtl="0">
              <a:lnSpc>
                <a:spcPct val="100000"/>
              </a:lnSpc>
              <a:spcBef>
                <a:spcPts val="0"/>
              </a:spcBef>
              <a:spcAft>
                <a:spcPts val="0"/>
              </a:spcAft>
              <a:buClr>
                <a:schemeClr val="dk1"/>
              </a:buClr>
              <a:buSzPts val="2800"/>
              <a:buFont typeface="Roboto Slab"/>
              <a:buNone/>
              <a:defRPr sz="2800" b="0" i="0" u="none" strike="noStrike" cap="none">
                <a:solidFill>
                  <a:schemeClr val="dk1"/>
                </a:solidFill>
                <a:latin typeface="Roboto Slab"/>
                <a:ea typeface="Roboto Slab"/>
                <a:cs typeface="Roboto Slab"/>
                <a:sym typeface="Roboto Slab"/>
              </a:defRPr>
            </a:lvl3pPr>
            <a:lvl4pPr marL="1828800" marR="0" lvl="3" indent="-317500" algn="ctr" rtl="0">
              <a:lnSpc>
                <a:spcPct val="100000"/>
              </a:lnSpc>
              <a:spcBef>
                <a:spcPts val="0"/>
              </a:spcBef>
              <a:spcAft>
                <a:spcPts val="0"/>
              </a:spcAft>
              <a:buClr>
                <a:schemeClr val="dk1"/>
              </a:buClr>
              <a:buSzPts val="2800"/>
              <a:buFont typeface="Roboto Slab"/>
              <a:buNone/>
              <a:defRPr sz="2800" b="0" i="0" u="none" strike="noStrike" cap="none">
                <a:solidFill>
                  <a:schemeClr val="dk1"/>
                </a:solidFill>
                <a:latin typeface="Roboto Slab"/>
                <a:ea typeface="Roboto Slab"/>
                <a:cs typeface="Roboto Slab"/>
                <a:sym typeface="Roboto Slab"/>
              </a:defRPr>
            </a:lvl4pPr>
            <a:lvl5pPr marL="2286000" marR="0" lvl="4" indent="-317500" algn="ctr" rtl="0">
              <a:lnSpc>
                <a:spcPct val="100000"/>
              </a:lnSpc>
              <a:spcBef>
                <a:spcPts val="0"/>
              </a:spcBef>
              <a:spcAft>
                <a:spcPts val="0"/>
              </a:spcAft>
              <a:buClr>
                <a:schemeClr val="dk1"/>
              </a:buClr>
              <a:buSzPts val="2800"/>
              <a:buFont typeface="Roboto Slab"/>
              <a:buNone/>
              <a:defRPr sz="2800" b="0" i="0" u="none" strike="noStrike" cap="none">
                <a:solidFill>
                  <a:schemeClr val="dk1"/>
                </a:solidFill>
                <a:latin typeface="Roboto Slab"/>
                <a:ea typeface="Roboto Slab"/>
                <a:cs typeface="Roboto Slab"/>
                <a:sym typeface="Roboto Slab"/>
              </a:defRPr>
            </a:lvl5pPr>
            <a:lvl6pPr marL="2743200" marR="0" lvl="5" indent="-317500" algn="ctr" rtl="0">
              <a:lnSpc>
                <a:spcPct val="100000"/>
              </a:lnSpc>
              <a:spcBef>
                <a:spcPts val="0"/>
              </a:spcBef>
              <a:spcAft>
                <a:spcPts val="0"/>
              </a:spcAft>
              <a:buClr>
                <a:schemeClr val="dk1"/>
              </a:buClr>
              <a:buSzPts val="2800"/>
              <a:buFont typeface="Roboto Slab"/>
              <a:buNone/>
              <a:defRPr sz="2800" b="0" i="0" u="none" strike="noStrike" cap="none">
                <a:solidFill>
                  <a:schemeClr val="dk1"/>
                </a:solidFill>
                <a:latin typeface="Roboto Slab"/>
                <a:ea typeface="Roboto Slab"/>
                <a:cs typeface="Roboto Slab"/>
                <a:sym typeface="Roboto Slab"/>
              </a:defRPr>
            </a:lvl6pPr>
            <a:lvl7pPr marL="3200400" marR="0" lvl="6" indent="-317500" algn="ctr" rtl="0">
              <a:lnSpc>
                <a:spcPct val="100000"/>
              </a:lnSpc>
              <a:spcBef>
                <a:spcPts val="0"/>
              </a:spcBef>
              <a:spcAft>
                <a:spcPts val="0"/>
              </a:spcAft>
              <a:buClr>
                <a:schemeClr val="dk1"/>
              </a:buClr>
              <a:buSzPts val="2800"/>
              <a:buFont typeface="Roboto Slab"/>
              <a:buNone/>
              <a:defRPr sz="2800" b="0" i="0" u="none" strike="noStrike" cap="none">
                <a:solidFill>
                  <a:schemeClr val="dk1"/>
                </a:solidFill>
                <a:latin typeface="Roboto Slab"/>
                <a:ea typeface="Roboto Slab"/>
                <a:cs typeface="Roboto Slab"/>
                <a:sym typeface="Roboto Slab"/>
              </a:defRPr>
            </a:lvl7pPr>
            <a:lvl8pPr marL="3657600" marR="0" lvl="7" indent="-317500" algn="ctr" rtl="0">
              <a:lnSpc>
                <a:spcPct val="100000"/>
              </a:lnSpc>
              <a:spcBef>
                <a:spcPts val="0"/>
              </a:spcBef>
              <a:spcAft>
                <a:spcPts val="0"/>
              </a:spcAft>
              <a:buClr>
                <a:schemeClr val="dk1"/>
              </a:buClr>
              <a:buSzPts val="2800"/>
              <a:buFont typeface="Roboto Slab"/>
              <a:buNone/>
              <a:defRPr sz="2800" b="0" i="0" u="none" strike="noStrike" cap="none">
                <a:solidFill>
                  <a:schemeClr val="dk1"/>
                </a:solidFill>
                <a:latin typeface="Roboto Slab"/>
                <a:ea typeface="Roboto Slab"/>
                <a:cs typeface="Roboto Slab"/>
                <a:sym typeface="Roboto Slab"/>
              </a:defRPr>
            </a:lvl8pPr>
            <a:lvl9pPr marL="4114800" marR="0" lvl="8" indent="-317500" algn="ctr" rtl="0">
              <a:lnSpc>
                <a:spcPct val="100000"/>
              </a:lnSpc>
              <a:spcBef>
                <a:spcPts val="0"/>
              </a:spcBef>
              <a:spcAft>
                <a:spcPts val="0"/>
              </a:spcAft>
              <a:buClr>
                <a:schemeClr val="dk1"/>
              </a:buClr>
              <a:buSzPts val="2800"/>
              <a:buFont typeface="Roboto Slab"/>
              <a:buNone/>
              <a:defRPr sz="2800" b="0" i="0" u="none" strike="noStrike" cap="none">
                <a:solidFill>
                  <a:schemeClr val="dk1"/>
                </a:solidFill>
                <a:latin typeface="Roboto Slab"/>
                <a:ea typeface="Roboto Slab"/>
                <a:cs typeface="Roboto Slab"/>
                <a:sym typeface="Roboto Slab"/>
              </a:defRPr>
            </a:lvl9pPr>
          </a:lstStyle>
          <a:p>
            <a:pPr algn="l">
              <a:lnSpc>
                <a:spcPts val="1425"/>
              </a:lnSpc>
            </a:pPr>
            <a:r>
              <a:rPr lang="fr-FR" sz="1100" b="1" u="sng" dirty="0">
                <a:solidFill>
                  <a:schemeClr val="tx2">
                    <a:lumMod val="10000"/>
                  </a:schemeClr>
                </a:solidFill>
                <a:latin typeface="Consolas" panose="020B0609020204030204" pitchFamily="49" charset="0"/>
              </a:rPr>
              <a:t>K-</a:t>
            </a:r>
            <a:r>
              <a:rPr lang="fr-FR" sz="1100" b="1" u="sng" dirty="0" err="1">
                <a:solidFill>
                  <a:schemeClr val="tx2">
                    <a:lumMod val="10000"/>
                  </a:schemeClr>
                </a:solidFill>
                <a:latin typeface="Consolas" panose="020B0609020204030204" pitchFamily="49" charset="0"/>
              </a:rPr>
              <a:t>means</a:t>
            </a:r>
            <a:endParaRPr lang="fr-FR" sz="1100" b="1" u="sng" dirty="0">
              <a:solidFill>
                <a:schemeClr val="tx2">
                  <a:lumMod val="10000"/>
                </a:schemeClr>
              </a:solidFill>
              <a:latin typeface="Consolas" panose="020B0609020204030204" pitchFamily="49" charset="0"/>
            </a:endParaRPr>
          </a:p>
          <a:p>
            <a:pPr algn="l">
              <a:lnSpc>
                <a:spcPts val="1425"/>
              </a:lnSpc>
            </a:pPr>
            <a:br>
              <a:rPr lang="fr-FR" sz="1100" b="0" dirty="0">
                <a:solidFill>
                  <a:srgbClr val="CCCCCC"/>
                </a:solidFill>
                <a:effectLst/>
                <a:latin typeface="Consolas" panose="020B0609020204030204" pitchFamily="49" charset="0"/>
              </a:rPr>
            </a:br>
            <a:r>
              <a:rPr lang="fr-FR" sz="1100" b="0" dirty="0">
                <a:solidFill>
                  <a:schemeClr val="tx2">
                    <a:lumMod val="10000"/>
                  </a:schemeClr>
                </a:solidFill>
                <a:effectLst/>
                <a:latin typeface="Consolas" panose="020B0609020204030204" pitchFamily="49" charset="0"/>
              </a:rPr>
              <a:t>K-</a:t>
            </a:r>
            <a:r>
              <a:rPr lang="fr-FR" sz="1100" b="0" dirty="0" err="1">
                <a:solidFill>
                  <a:schemeClr val="tx2">
                    <a:lumMod val="10000"/>
                  </a:schemeClr>
                </a:solidFill>
                <a:effectLst/>
                <a:latin typeface="Consolas" panose="020B0609020204030204" pitchFamily="49" charset="0"/>
              </a:rPr>
              <a:t>Means</a:t>
            </a:r>
            <a:r>
              <a:rPr lang="fr-FR" sz="1100" b="0" dirty="0">
                <a:solidFill>
                  <a:schemeClr val="tx2">
                    <a:lumMod val="10000"/>
                  </a:schemeClr>
                </a:solidFill>
                <a:effectLst/>
                <a:latin typeface="Consolas" panose="020B0609020204030204" pitchFamily="49" charset="0"/>
              </a:rPr>
              <a:t> peut être un outil utile pour la détection préliminaire et la segmentation des tumeurs cérébrales, mais il présente des limitations dans les cas où la frontière entre les tissus est floue ou lorsque des données complexes sont présentes. </a:t>
            </a:r>
          </a:p>
          <a:p>
            <a:pPr algn="l">
              <a:lnSpc>
                <a:spcPts val="1425"/>
              </a:lnSpc>
            </a:pPr>
            <a:br>
              <a:rPr lang="fr-FR" sz="1100" b="0" dirty="0">
                <a:solidFill>
                  <a:schemeClr val="tx2">
                    <a:lumMod val="10000"/>
                  </a:schemeClr>
                </a:solidFill>
                <a:effectLst/>
                <a:latin typeface="Consolas" panose="020B0609020204030204" pitchFamily="49" charset="0"/>
              </a:rPr>
            </a:br>
            <a:r>
              <a:rPr lang="fr-FR" sz="1100" b="0" dirty="0">
                <a:solidFill>
                  <a:schemeClr val="tx2">
                    <a:lumMod val="10000"/>
                  </a:schemeClr>
                </a:solidFill>
                <a:effectLst/>
                <a:latin typeface="Consolas" panose="020B0609020204030204" pitchFamily="49" charset="0"/>
              </a:rPr>
              <a:t>Un médecin pourrait l'utiliser pour obtenir une première vue de l'anatomie cérébrale et des zones suspectes, mais il devrait également recourir à des méthodes plus avancées pour des analyses plus précises et complexes.</a:t>
            </a:r>
          </a:p>
        </p:txBody>
      </p:sp>
    </p:spTree>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Les cellules tumorales – Biologie cellulaire et génétique du Développement">
            <a:extLst>
              <a:ext uri="{FF2B5EF4-FFF2-40B4-BE49-F238E27FC236}">
                <a16:creationId xmlns:a16="http://schemas.microsoft.com/office/drawing/2014/main" id="{A0F797C3-2479-EBD4-205F-3B5CB14F53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3257" y="184201"/>
            <a:ext cx="3211512" cy="4775097"/>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 4">
            <a:extLst>
              <a:ext uri="{FF2B5EF4-FFF2-40B4-BE49-F238E27FC236}">
                <a16:creationId xmlns:a16="http://schemas.microsoft.com/office/drawing/2014/main" id="{C4A88BC1-8270-1F04-FEF0-30D23C3C039C}"/>
              </a:ext>
            </a:extLst>
          </p:cNvPr>
          <p:cNvPicPr>
            <a:picLocks noChangeAspect="1"/>
          </p:cNvPicPr>
          <p:nvPr/>
        </p:nvPicPr>
        <p:blipFill>
          <a:blip r:embed="rId3"/>
          <a:stretch>
            <a:fillRect/>
          </a:stretch>
        </p:blipFill>
        <p:spPr>
          <a:xfrm>
            <a:off x="4253613" y="184201"/>
            <a:ext cx="4039845" cy="4775097"/>
          </a:xfrm>
          <a:prstGeom prst="rect">
            <a:avLst/>
          </a:prstGeom>
        </p:spPr>
      </p:pic>
    </p:spTree>
    <p:extLst>
      <p:ext uri="{BB962C8B-B14F-4D97-AF65-F5344CB8AC3E}">
        <p14:creationId xmlns:p14="http://schemas.microsoft.com/office/powerpoint/2010/main" val="1550073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additive="base">
                                        <p:cTn id="7" dur="500" fill="hold"/>
                                        <p:tgtEl>
                                          <p:spTgt spid="1026"/>
                                        </p:tgtEl>
                                        <p:attrNameLst>
                                          <p:attrName>ppt_x</p:attrName>
                                        </p:attrNameLst>
                                      </p:cBhvr>
                                      <p:tavLst>
                                        <p:tav tm="0">
                                          <p:val>
                                            <p:strVal val="#ppt_x"/>
                                          </p:val>
                                        </p:tav>
                                        <p:tav tm="100000">
                                          <p:val>
                                            <p:strVal val="#ppt_x"/>
                                          </p:val>
                                        </p:tav>
                                      </p:tavLst>
                                    </p:anim>
                                    <p:anim calcmode="lin" valueType="num">
                                      <p:cBhvr additive="base">
                                        <p:cTn id="8"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41"/>
          <p:cNvSpPr txBox="1">
            <a:spLocks noGrp="1"/>
          </p:cNvSpPr>
          <p:nvPr>
            <p:ph type="title"/>
          </p:nvPr>
        </p:nvSpPr>
        <p:spPr>
          <a:xfrm>
            <a:off x="4167182" y="133200"/>
            <a:ext cx="4134000" cy="407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Model Pretrainned</a:t>
            </a:r>
            <a:endParaRPr dirty="0"/>
          </a:p>
        </p:txBody>
      </p:sp>
      <p:sp>
        <p:nvSpPr>
          <p:cNvPr id="1275" name="Google Shape;1275;p41"/>
          <p:cNvSpPr txBox="1">
            <a:spLocks noGrp="1"/>
          </p:cNvSpPr>
          <p:nvPr>
            <p:ph type="title" idx="2"/>
          </p:nvPr>
        </p:nvSpPr>
        <p:spPr>
          <a:xfrm>
            <a:off x="4215397" y="2737287"/>
            <a:ext cx="4134000" cy="5394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fr-FR" dirty="0"/>
              <a:t>Fine tuning</a:t>
            </a:r>
          </a:p>
        </p:txBody>
      </p:sp>
      <p:sp>
        <p:nvSpPr>
          <p:cNvPr id="1276" name="Google Shape;1276;p41"/>
          <p:cNvSpPr txBox="1">
            <a:spLocks noGrp="1"/>
          </p:cNvSpPr>
          <p:nvPr>
            <p:ph type="subTitle" idx="1"/>
          </p:nvPr>
        </p:nvSpPr>
        <p:spPr>
          <a:xfrm>
            <a:off x="4215397" y="3276687"/>
            <a:ext cx="4221367" cy="1024200"/>
          </a:xfrm>
          <a:prstGeom prst="rect">
            <a:avLst/>
          </a:prstGeom>
        </p:spPr>
        <p:txBody>
          <a:bodyPr spcFirstLastPara="1" wrap="square" lIns="0" tIns="0" rIns="0" bIns="0" anchor="t" anchorCtr="0">
            <a:noAutofit/>
          </a:bodyPr>
          <a:lstStyle/>
          <a:p>
            <a:pPr>
              <a:buFont typeface="Arial" panose="020B0604020202020204" pitchFamily="34" charset="0"/>
              <a:buChar char="•"/>
            </a:pPr>
            <a:r>
              <a:rPr lang="fr-FR" sz="1100" dirty="0"/>
              <a:t>Congélation des couches : Généralement, seules les dernières couches du modèle (les couches de classification) sont entraînées, tandis que les couches précédentes sont "congelées" pour préserver les connaissances acquises lors du pré-entraînement.</a:t>
            </a:r>
          </a:p>
          <a:p>
            <a:pPr marL="114300" indent="0"/>
            <a:endParaRPr lang="fr-FR" sz="1100" dirty="0"/>
          </a:p>
          <a:p>
            <a:pPr>
              <a:buFont typeface="Arial" panose="020B0604020202020204" pitchFamily="34" charset="0"/>
              <a:buChar char="•"/>
            </a:pPr>
            <a:r>
              <a:rPr lang="fr-FR" sz="1100" dirty="0"/>
              <a:t>Adaptation de la couche de sortie : La couche de sortie du modèle est modifiée pour correspondre au nombre de classes d’une tâche spécifique</a:t>
            </a:r>
            <a:r>
              <a:rPr lang="fr-FR" dirty="0"/>
              <a:t>.</a:t>
            </a:r>
          </a:p>
        </p:txBody>
      </p:sp>
      <p:sp>
        <p:nvSpPr>
          <p:cNvPr id="1277" name="Google Shape;1277;p41"/>
          <p:cNvSpPr txBox="1">
            <a:spLocks noGrp="1"/>
          </p:cNvSpPr>
          <p:nvPr>
            <p:ph type="subTitle" idx="3"/>
          </p:nvPr>
        </p:nvSpPr>
        <p:spPr>
          <a:xfrm>
            <a:off x="4215398" y="659549"/>
            <a:ext cx="4700001" cy="603515"/>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fr-FR" sz="1100" dirty="0"/>
              <a:t>Le modèle </a:t>
            </a:r>
            <a:r>
              <a:rPr lang="fr-FR" sz="1100" b="1" dirty="0"/>
              <a:t>Google/VIT-Base-Patch16-224-IN21k</a:t>
            </a:r>
            <a:r>
              <a:rPr lang="fr-FR" sz="1100" dirty="0"/>
              <a:t> fait partie de la famille </a:t>
            </a:r>
            <a:r>
              <a:rPr lang="fr-FR" sz="1100" b="1" dirty="0"/>
              <a:t>Vision Transformer (</a:t>
            </a:r>
            <a:r>
              <a:rPr lang="fr-FR" sz="1100" b="1" dirty="0" err="1"/>
              <a:t>ViT</a:t>
            </a:r>
            <a:r>
              <a:rPr lang="fr-FR" sz="1100" b="1" dirty="0"/>
              <a:t>)</a:t>
            </a:r>
            <a:r>
              <a:rPr lang="fr-FR" sz="1100" dirty="0"/>
              <a:t>, qui est un type de modèle de </a:t>
            </a:r>
            <a:r>
              <a:rPr lang="fr-FR" sz="1100" dirty="0" err="1"/>
              <a:t>deep</a:t>
            </a:r>
            <a:r>
              <a:rPr lang="fr-FR" sz="1100" dirty="0"/>
              <a:t> </a:t>
            </a:r>
            <a:r>
              <a:rPr lang="fr-FR" sz="1100" dirty="0" err="1"/>
              <a:t>learning</a:t>
            </a:r>
            <a:r>
              <a:rPr lang="fr-FR" sz="1100" dirty="0"/>
              <a:t> pour l'analyse des images.</a:t>
            </a:r>
          </a:p>
          <a:p>
            <a:pPr marL="0" lvl="0" indent="0" algn="l" rtl="0">
              <a:spcBef>
                <a:spcPts val="0"/>
              </a:spcBef>
              <a:spcAft>
                <a:spcPts val="0"/>
              </a:spcAft>
              <a:buNone/>
            </a:pPr>
            <a:endParaRPr lang="fr-FR" sz="1100" dirty="0"/>
          </a:p>
          <a:p>
            <a:r>
              <a:rPr lang="fr-FR" sz="1100" dirty="0"/>
              <a:t>NB : Le </a:t>
            </a:r>
            <a:r>
              <a:rPr lang="fr-FR" sz="1100" b="1" dirty="0"/>
              <a:t>Vision Transformer</a:t>
            </a:r>
            <a:r>
              <a:rPr lang="fr-FR" sz="1100" dirty="0"/>
              <a:t> (</a:t>
            </a:r>
            <a:r>
              <a:rPr lang="fr-FR" sz="1100" dirty="0" err="1"/>
              <a:t>ViT</a:t>
            </a:r>
            <a:r>
              <a:rPr lang="fr-FR" sz="1100" dirty="0"/>
              <a:t>) est un modèle de réseau de neurones qui utilise des </a:t>
            </a:r>
            <a:r>
              <a:rPr lang="fr-FR" sz="1100" b="1" dirty="0" err="1"/>
              <a:t>transformers</a:t>
            </a:r>
            <a:r>
              <a:rPr lang="fr-FR" sz="1100" dirty="0"/>
              <a:t> (initialement développés pour le traitement du langage naturel) pour traiter des images, au lieu des réseaux convolutifs traditionnels (CNN). Le modèle </a:t>
            </a:r>
            <a:r>
              <a:rPr lang="fr-FR" sz="1100" dirty="0" err="1"/>
              <a:t>ViT</a:t>
            </a:r>
            <a:r>
              <a:rPr lang="fr-FR" sz="1100" dirty="0"/>
              <a:t> a montré qu'il peut surpasser les CNN dans certaines tâches de vision par ordinateur lorsqu'il est entraîné sur un grand nombre d'images.</a:t>
            </a:r>
          </a:p>
          <a:p>
            <a:pPr marL="0" lvl="0" indent="0" algn="l" rtl="0">
              <a:spcBef>
                <a:spcPts val="0"/>
              </a:spcBef>
              <a:spcAft>
                <a:spcPts val="0"/>
              </a:spcAft>
              <a:buNone/>
            </a:pPr>
            <a:endParaRPr lang="fr-FR" dirty="0"/>
          </a:p>
          <a:p>
            <a:pPr marL="0" lvl="0" indent="0" algn="l" rtl="0">
              <a:spcBef>
                <a:spcPts val="0"/>
              </a:spcBef>
              <a:spcAft>
                <a:spcPts val="0"/>
              </a:spcAft>
              <a:buNone/>
            </a:pPr>
            <a:endParaRPr dirty="0"/>
          </a:p>
        </p:txBody>
      </p:sp>
      <p:pic>
        <p:nvPicPr>
          <p:cNvPr id="1278" name="Google Shape;1278;p41"/>
          <p:cNvPicPr preferRelativeResize="0"/>
          <p:nvPr/>
        </p:nvPicPr>
        <p:blipFill rotWithShape="1">
          <a:blip r:embed="rId3">
            <a:alphaModFix/>
          </a:blip>
          <a:srcRect l="18470" r="29790"/>
          <a:stretch/>
        </p:blipFill>
        <p:spPr>
          <a:xfrm>
            <a:off x="0" y="0"/>
            <a:ext cx="3986749" cy="5143502"/>
          </a:xfrm>
          <a:prstGeom prst="rect">
            <a:avLst/>
          </a:prstGeom>
          <a:noFill/>
          <a:ln>
            <a:noFill/>
          </a:ln>
        </p:spPr>
      </p:pic>
      <p:cxnSp>
        <p:nvCxnSpPr>
          <p:cNvPr id="1279" name="Google Shape;1279;p41"/>
          <p:cNvCxnSpPr/>
          <p:nvPr/>
        </p:nvCxnSpPr>
        <p:spPr>
          <a:xfrm>
            <a:off x="3989350" y="-8050"/>
            <a:ext cx="0" cy="5164800"/>
          </a:xfrm>
          <a:prstGeom prst="straightConnector1">
            <a:avLst/>
          </a:prstGeom>
          <a:noFill/>
          <a:ln w="19050" cap="flat" cmpd="sng">
            <a:solidFill>
              <a:schemeClr val="accent1"/>
            </a:solidFill>
            <a:prstDash val="solid"/>
            <a:round/>
            <a:headEnd type="none" w="med" len="med"/>
            <a:tailEnd type="none" w="med" len="med"/>
          </a:ln>
        </p:spPr>
      </p:cxnSp>
      <p:pic>
        <p:nvPicPr>
          <p:cNvPr id="1280" name="Google Shape;1280;p41"/>
          <p:cNvPicPr preferRelativeResize="0"/>
          <p:nvPr/>
        </p:nvPicPr>
        <p:blipFill>
          <a:blip r:embed="rId4">
            <a:alphaModFix/>
          </a:blip>
          <a:stretch>
            <a:fillRect/>
          </a:stretch>
        </p:blipFill>
        <p:spPr>
          <a:xfrm rot="-900008" flipH="1">
            <a:off x="8462766" y="3143278"/>
            <a:ext cx="410087" cy="382752"/>
          </a:xfrm>
          <a:prstGeom prst="rect">
            <a:avLst/>
          </a:prstGeom>
          <a:noFill/>
          <a:ln>
            <a:noFill/>
          </a:ln>
        </p:spPr>
      </p:pic>
    </p:spTree>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100000">
              <a:srgbClr val="DCF4FA"/>
            </a:gs>
          </a:gsLst>
          <a:path path="circle">
            <a:fillToRect l="50000" t="50000" r="50000" b="50000"/>
          </a:path>
          <a:tileRect/>
        </a:gradFill>
        <a:effectLst/>
      </p:bgPr>
    </p:bg>
    <p:spTree>
      <p:nvGrpSpPr>
        <p:cNvPr id="1" name="Shape 2190"/>
        <p:cNvGrpSpPr/>
        <p:nvPr/>
      </p:nvGrpSpPr>
      <p:grpSpPr>
        <a:xfrm>
          <a:off x="0" y="0"/>
          <a:ext cx="0" cy="0"/>
          <a:chOff x="0" y="0"/>
          <a:chExt cx="0" cy="0"/>
        </a:xfrm>
      </p:grpSpPr>
      <p:sp>
        <p:nvSpPr>
          <p:cNvPr id="2191" name="Google Shape;2191;p63"/>
          <p:cNvSpPr txBox="1">
            <a:spLocks noGrp="1"/>
          </p:cNvSpPr>
          <p:nvPr>
            <p:ph type="title"/>
          </p:nvPr>
        </p:nvSpPr>
        <p:spPr>
          <a:xfrm>
            <a:off x="581205" y="2443303"/>
            <a:ext cx="8367354" cy="21432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2500" dirty="0"/>
              <a:t>NOTEBOOK ET APPLICATION</a:t>
            </a:r>
            <a:endParaRPr sz="2500" dirty="0"/>
          </a:p>
        </p:txBody>
      </p:sp>
      <p:grpSp>
        <p:nvGrpSpPr>
          <p:cNvPr id="2203" name="Google Shape;2203;p63"/>
          <p:cNvGrpSpPr/>
          <p:nvPr/>
        </p:nvGrpSpPr>
        <p:grpSpPr>
          <a:xfrm>
            <a:off x="1405575" y="1901513"/>
            <a:ext cx="451641" cy="1340475"/>
            <a:chOff x="9385150" y="1954263"/>
            <a:chExt cx="451641" cy="1340475"/>
          </a:xfrm>
        </p:grpSpPr>
        <p:grpSp>
          <p:nvGrpSpPr>
            <p:cNvPr id="2204" name="Google Shape;2204;p63"/>
            <p:cNvGrpSpPr/>
            <p:nvPr/>
          </p:nvGrpSpPr>
          <p:grpSpPr>
            <a:xfrm>
              <a:off x="9589683" y="1954263"/>
              <a:ext cx="42575" cy="1340475"/>
              <a:chOff x="9703875" y="1954263"/>
              <a:chExt cx="42575" cy="1340475"/>
            </a:xfrm>
          </p:grpSpPr>
          <p:sp>
            <p:nvSpPr>
              <p:cNvPr id="2205" name="Google Shape;2205;p63"/>
              <p:cNvSpPr/>
              <p:nvPr/>
            </p:nvSpPr>
            <p:spPr>
              <a:xfrm rot="10800000">
                <a:off x="9703875" y="3252913"/>
                <a:ext cx="42575" cy="41825"/>
              </a:xfrm>
              <a:custGeom>
                <a:avLst/>
                <a:gdLst/>
                <a:ahLst/>
                <a:cxnLst/>
                <a:rect l="l" t="t" r="r" b="b"/>
                <a:pathLst>
                  <a:path w="1703" h="1673" extrusionOk="0">
                    <a:moveTo>
                      <a:pt x="851" y="1"/>
                    </a:moveTo>
                    <a:cubicBezTo>
                      <a:pt x="395" y="1"/>
                      <a:pt x="0" y="396"/>
                      <a:pt x="0" y="852"/>
                    </a:cubicBezTo>
                    <a:cubicBezTo>
                      <a:pt x="0" y="1308"/>
                      <a:pt x="395" y="1672"/>
                      <a:pt x="851" y="1672"/>
                    </a:cubicBezTo>
                    <a:cubicBezTo>
                      <a:pt x="1307" y="1672"/>
                      <a:pt x="1702" y="1308"/>
                      <a:pt x="1702" y="852"/>
                    </a:cubicBezTo>
                    <a:cubicBezTo>
                      <a:pt x="1702" y="39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3"/>
              <p:cNvSpPr/>
              <p:nvPr/>
            </p:nvSpPr>
            <p:spPr>
              <a:xfrm rot="10800000">
                <a:off x="9703875" y="3036338"/>
                <a:ext cx="42575" cy="41825"/>
              </a:xfrm>
              <a:custGeom>
                <a:avLst/>
                <a:gdLst/>
                <a:ahLst/>
                <a:cxnLst/>
                <a:rect l="l" t="t" r="r" b="b"/>
                <a:pathLst>
                  <a:path w="1703" h="1673" extrusionOk="0">
                    <a:moveTo>
                      <a:pt x="851" y="0"/>
                    </a:moveTo>
                    <a:cubicBezTo>
                      <a:pt x="395" y="0"/>
                      <a:pt x="0" y="396"/>
                      <a:pt x="0" y="852"/>
                    </a:cubicBezTo>
                    <a:cubicBezTo>
                      <a:pt x="0" y="1307"/>
                      <a:pt x="395" y="1672"/>
                      <a:pt x="851" y="1672"/>
                    </a:cubicBezTo>
                    <a:cubicBezTo>
                      <a:pt x="1307" y="1672"/>
                      <a:pt x="1702" y="1307"/>
                      <a:pt x="1702" y="852"/>
                    </a:cubicBezTo>
                    <a:cubicBezTo>
                      <a:pt x="1702" y="396"/>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3"/>
              <p:cNvSpPr/>
              <p:nvPr/>
            </p:nvSpPr>
            <p:spPr>
              <a:xfrm rot="10800000">
                <a:off x="9703875" y="2819788"/>
                <a:ext cx="42575" cy="41800"/>
              </a:xfrm>
              <a:custGeom>
                <a:avLst/>
                <a:gdLst/>
                <a:ahLst/>
                <a:cxnLst/>
                <a:rect l="l" t="t" r="r" b="b"/>
                <a:pathLst>
                  <a:path w="1703" h="1672" extrusionOk="0">
                    <a:moveTo>
                      <a:pt x="851" y="0"/>
                    </a:moveTo>
                    <a:cubicBezTo>
                      <a:pt x="395" y="0"/>
                      <a:pt x="0" y="395"/>
                      <a:pt x="0" y="851"/>
                    </a:cubicBezTo>
                    <a:cubicBezTo>
                      <a:pt x="0" y="1307"/>
                      <a:pt x="395" y="1672"/>
                      <a:pt x="851" y="1672"/>
                    </a:cubicBezTo>
                    <a:cubicBezTo>
                      <a:pt x="1307" y="1672"/>
                      <a:pt x="1702" y="1307"/>
                      <a:pt x="1702" y="851"/>
                    </a:cubicBezTo>
                    <a:cubicBezTo>
                      <a:pt x="1702" y="33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3"/>
              <p:cNvSpPr/>
              <p:nvPr/>
            </p:nvSpPr>
            <p:spPr>
              <a:xfrm rot="10800000">
                <a:off x="9703875" y="2603963"/>
                <a:ext cx="42575" cy="41825"/>
              </a:xfrm>
              <a:custGeom>
                <a:avLst/>
                <a:gdLst/>
                <a:ahLst/>
                <a:cxnLst/>
                <a:rect l="l" t="t" r="r" b="b"/>
                <a:pathLst>
                  <a:path w="1703" h="1673" extrusionOk="0">
                    <a:moveTo>
                      <a:pt x="851" y="1"/>
                    </a:moveTo>
                    <a:cubicBezTo>
                      <a:pt x="395" y="1"/>
                      <a:pt x="0" y="365"/>
                      <a:pt x="0" y="821"/>
                    </a:cubicBezTo>
                    <a:cubicBezTo>
                      <a:pt x="0" y="1277"/>
                      <a:pt x="395" y="1672"/>
                      <a:pt x="851" y="1672"/>
                    </a:cubicBezTo>
                    <a:cubicBezTo>
                      <a:pt x="1307" y="1672"/>
                      <a:pt x="1702" y="1277"/>
                      <a:pt x="1702" y="821"/>
                    </a:cubicBezTo>
                    <a:cubicBezTo>
                      <a:pt x="170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3"/>
              <p:cNvSpPr/>
              <p:nvPr/>
            </p:nvSpPr>
            <p:spPr>
              <a:xfrm rot="10800000">
                <a:off x="9703875" y="2387388"/>
                <a:ext cx="42575" cy="41825"/>
              </a:xfrm>
              <a:custGeom>
                <a:avLst/>
                <a:gdLst/>
                <a:ahLst/>
                <a:cxnLst/>
                <a:rect l="l" t="t" r="r" b="b"/>
                <a:pathLst>
                  <a:path w="1703" h="1673" extrusionOk="0">
                    <a:moveTo>
                      <a:pt x="851" y="0"/>
                    </a:moveTo>
                    <a:cubicBezTo>
                      <a:pt x="395" y="0"/>
                      <a:pt x="0" y="365"/>
                      <a:pt x="0" y="821"/>
                    </a:cubicBezTo>
                    <a:cubicBezTo>
                      <a:pt x="0" y="1277"/>
                      <a:pt x="395" y="1672"/>
                      <a:pt x="851" y="1672"/>
                    </a:cubicBezTo>
                    <a:cubicBezTo>
                      <a:pt x="1307" y="1672"/>
                      <a:pt x="1702" y="1277"/>
                      <a:pt x="1702" y="821"/>
                    </a:cubicBezTo>
                    <a:cubicBezTo>
                      <a:pt x="170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3"/>
              <p:cNvSpPr/>
              <p:nvPr/>
            </p:nvSpPr>
            <p:spPr>
              <a:xfrm rot="10800000">
                <a:off x="9703875" y="2170838"/>
                <a:ext cx="42575" cy="41800"/>
              </a:xfrm>
              <a:custGeom>
                <a:avLst/>
                <a:gdLst/>
                <a:ahLst/>
                <a:cxnLst/>
                <a:rect l="l" t="t" r="r" b="b"/>
                <a:pathLst>
                  <a:path w="1703" h="1672" extrusionOk="0">
                    <a:moveTo>
                      <a:pt x="851" y="0"/>
                    </a:moveTo>
                    <a:cubicBezTo>
                      <a:pt x="395" y="0"/>
                      <a:pt x="0" y="365"/>
                      <a:pt x="0" y="821"/>
                    </a:cubicBezTo>
                    <a:cubicBezTo>
                      <a:pt x="0" y="1277"/>
                      <a:pt x="395" y="1672"/>
                      <a:pt x="851" y="1672"/>
                    </a:cubicBezTo>
                    <a:cubicBezTo>
                      <a:pt x="1307" y="1672"/>
                      <a:pt x="1702" y="1277"/>
                      <a:pt x="1702" y="821"/>
                    </a:cubicBezTo>
                    <a:cubicBezTo>
                      <a:pt x="170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3"/>
              <p:cNvSpPr/>
              <p:nvPr/>
            </p:nvSpPr>
            <p:spPr>
              <a:xfrm rot="10800000">
                <a:off x="9703875" y="1954263"/>
                <a:ext cx="42575" cy="41850"/>
              </a:xfrm>
              <a:custGeom>
                <a:avLst/>
                <a:gdLst/>
                <a:ahLst/>
                <a:cxnLst/>
                <a:rect l="l" t="t" r="r" b="b"/>
                <a:pathLst>
                  <a:path w="1703" h="1674" extrusionOk="0">
                    <a:moveTo>
                      <a:pt x="904" y="0"/>
                    </a:moveTo>
                    <a:cubicBezTo>
                      <a:pt x="887" y="0"/>
                      <a:pt x="869" y="1"/>
                      <a:pt x="851" y="2"/>
                    </a:cubicBezTo>
                    <a:cubicBezTo>
                      <a:pt x="395" y="2"/>
                      <a:pt x="0" y="367"/>
                      <a:pt x="0" y="822"/>
                    </a:cubicBezTo>
                    <a:cubicBezTo>
                      <a:pt x="0" y="1278"/>
                      <a:pt x="395" y="1674"/>
                      <a:pt x="851" y="1674"/>
                    </a:cubicBezTo>
                    <a:cubicBezTo>
                      <a:pt x="1307" y="1674"/>
                      <a:pt x="1702" y="1278"/>
                      <a:pt x="1702" y="822"/>
                    </a:cubicBezTo>
                    <a:cubicBezTo>
                      <a:pt x="1702" y="355"/>
                      <a:pt x="1337" y="0"/>
                      <a:pt x="9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2" name="Google Shape;2212;p63"/>
            <p:cNvGrpSpPr/>
            <p:nvPr/>
          </p:nvGrpSpPr>
          <p:grpSpPr>
            <a:xfrm>
              <a:off x="9487417" y="1954263"/>
              <a:ext cx="42575" cy="1340475"/>
              <a:chOff x="9544525" y="1954263"/>
              <a:chExt cx="42575" cy="1340475"/>
            </a:xfrm>
          </p:grpSpPr>
          <p:sp>
            <p:nvSpPr>
              <p:cNvPr id="2213" name="Google Shape;2213;p63"/>
              <p:cNvSpPr/>
              <p:nvPr/>
            </p:nvSpPr>
            <p:spPr>
              <a:xfrm rot="10800000">
                <a:off x="9544525" y="3252913"/>
                <a:ext cx="42575" cy="41825"/>
              </a:xfrm>
              <a:custGeom>
                <a:avLst/>
                <a:gdLst/>
                <a:ahLst/>
                <a:cxnLst/>
                <a:rect l="l" t="t" r="r" b="b"/>
                <a:pathLst>
                  <a:path w="1703" h="1673" extrusionOk="0">
                    <a:moveTo>
                      <a:pt x="852" y="1"/>
                    </a:moveTo>
                    <a:cubicBezTo>
                      <a:pt x="396" y="1"/>
                      <a:pt x="1" y="365"/>
                      <a:pt x="1" y="852"/>
                    </a:cubicBezTo>
                    <a:cubicBezTo>
                      <a:pt x="1" y="1308"/>
                      <a:pt x="396" y="1672"/>
                      <a:pt x="852" y="1672"/>
                    </a:cubicBezTo>
                    <a:cubicBezTo>
                      <a:pt x="1308" y="1672"/>
                      <a:pt x="1703" y="1308"/>
                      <a:pt x="1703" y="852"/>
                    </a:cubicBezTo>
                    <a:cubicBezTo>
                      <a:pt x="1703" y="365"/>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3"/>
              <p:cNvSpPr/>
              <p:nvPr/>
            </p:nvSpPr>
            <p:spPr>
              <a:xfrm rot="10800000">
                <a:off x="9544525" y="3036338"/>
                <a:ext cx="42575" cy="41825"/>
              </a:xfrm>
              <a:custGeom>
                <a:avLst/>
                <a:gdLst/>
                <a:ahLst/>
                <a:cxnLst/>
                <a:rect l="l" t="t" r="r" b="b"/>
                <a:pathLst>
                  <a:path w="1703" h="1673" extrusionOk="0">
                    <a:moveTo>
                      <a:pt x="852" y="0"/>
                    </a:moveTo>
                    <a:cubicBezTo>
                      <a:pt x="396" y="0"/>
                      <a:pt x="1" y="365"/>
                      <a:pt x="1" y="821"/>
                    </a:cubicBezTo>
                    <a:cubicBezTo>
                      <a:pt x="1" y="1307"/>
                      <a:pt x="396" y="1672"/>
                      <a:pt x="852" y="1672"/>
                    </a:cubicBezTo>
                    <a:cubicBezTo>
                      <a:pt x="1308" y="1672"/>
                      <a:pt x="1703" y="130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3"/>
              <p:cNvSpPr/>
              <p:nvPr/>
            </p:nvSpPr>
            <p:spPr>
              <a:xfrm rot="10800000">
                <a:off x="9544525" y="2819788"/>
                <a:ext cx="42575" cy="41800"/>
              </a:xfrm>
              <a:custGeom>
                <a:avLst/>
                <a:gdLst/>
                <a:ahLst/>
                <a:cxnLst/>
                <a:rect l="l" t="t" r="r" b="b"/>
                <a:pathLst>
                  <a:path w="1703" h="1672" extrusionOk="0">
                    <a:moveTo>
                      <a:pt x="852" y="0"/>
                    </a:moveTo>
                    <a:cubicBezTo>
                      <a:pt x="396" y="0"/>
                      <a:pt x="1" y="365"/>
                      <a:pt x="1" y="851"/>
                    </a:cubicBezTo>
                    <a:cubicBezTo>
                      <a:pt x="1" y="1307"/>
                      <a:pt x="396" y="1672"/>
                      <a:pt x="852" y="1672"/>
                    </a:cubicBezTo>
                    <a:cubicBezTo>
                      <a:pt x="1308" y="1672"/>
                      <a:pt x="1703" y="1307"/>
                      <a:pt x="1703" y="85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3"/>
              <p:cNvSpPr/>
              <p:nvPr/>
            </p:nvSpPr>
            <p:spPr>
              <a:xfrm rot="10800000">
                <a:off x="9544525" y="2603963"/>
                <a:ext cx="41800" cy="41825"/>
              </a:xfrm>
              <a:custGeom>
                <a:avLst/>
                <a:gdLst/>
                <a:ahLst/>
                <a:cxnLst/>
                <a:rect l="l" t="t" r="r" b="b"/>
                <a:pathLst>
                  <a:path w="1672" h="1673" extrusionOk="0">
                    <a:moveTo>
                      <a:pt x="821" y="1"/>
                    </a:moveTo>
                    <a:cubicBezTo>
                      <a:pt x="365" y="1"/>
                      <a:pt x="0" y="365"/>
                      <a:pt x="0" y="821"/>
                    </a:cubicBezTo>
                    <a:cubicBezTo>
                      <a:pt x="0" y="1277"/>
                      <a:pt x="365" y="1672"/>
                      <a:pt x="821" y="1672"/>
                    </a:cubicBezTo>
                    <a:cubicBezTo>
                      <a:pt x="1277" y="1672"/>
                      <a:pt x="1672" y="1277"/>
                      <a:pt x="1672" y="821"/>
                    </a:cubicBezTo>
                    <a:cubicBezTo>
                      <a:pt x="1672" y="365"/>
                      <a:pt x="1277"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3"/>
              <p:cNvSpPr/>
              <p:nvPr/>
            </p:nvSpPr>
            <p:spPr>
              <a:xfrm rot="10800000">
                <a:off x="9544525" y="2387388"/>
                <a:ext cx="42575" cy="41825"/>
              </a:xfrm>
              <a:custGeom>
                <a:avLst/>
                <a:gdLst/>
                <a:ahLst/>
                <a:cxnLst/>
                <a:rect l="l" t="t" r="r" b="b"/>
                <a:pathLst>
                  <a:path w="1703" h="1673"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3"/>
              <p:cNvSpPr/>
              <p:nvPr/>
            </p:nvSpPr>
            <p:spPr>
              <a:xfrm rot="10800000">
                <a:off x="9544525" y="2170838"/>
                <a:ext cx="42575" cy="41800"/>
              </a:xfrm>
              <a:custGeom>
                <a:avLst/>
                <a:gdLst/>
                <a:ahLst/>
                <a:cxnLst/>
                <a:rect l="l" t="t" r="r" b="b"/>
                <a:pathLst>
                  <a:path w="1703" h="1672"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3"/>
              <p:cNvSpPr/>
              <p:nvPr/>
            </p:nvSpPr>
            <p:spPr>
              <a:xfrm rot="10800000">
                <a:off x="9544525" y="1954263"/>
                <a:ext cx="42575" cy="41825"/>
              </a:xfrm>
              <a:custGeom>
                <a:avLst/>
                <a:gdLst/>
                <a:ahLst/>
                <a:cxnLst/>
                <a:rect l="l" t="t" r="r" b="b"/>
                <a:pathLst>
                  <a:path w="1703" h="1673" extrusionOk="0">
                    <a:moveTo>
                      <a:pt x="852" y="1"/>
                    </a:moveTo>
                    <a:cubicBezTo>
                      <a:pt x="396" y="1"/>
                      <a:pt x="1" y="366"/>
                      <a:pt x="1" y="821"/>
                    </a:cubicBezTo>
                    <a:cubicBezTo>
                      <a:pt x="1" y="1277"/>
                      <a:pt x="396" y="1673"/>
                      <a:pt x="852" y="1673"/>
                    </a:cubicBezTo>
                    <a:cubicBezTo>
                      <a:pt x="1308" y="1673"/>
                      <a:pt x="1703" y="1277"/>
                      <a:pt x="1703" y="821"/>
                    </a:cubicBezTo>
                    <a:cubicBezTo>
                      <a:pt x="1703" y="366"/>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 name="Google Shape;2220;p63"/>
            <p:cNvGrpSpPr/>
            <p:nvPr/>
          </p:nvGrpSpPr>
          <p:grpSpPr>
            <a:xfrm>
              <a:off x="9385150" y="1954263"/>
              <a:ext cx="42575" cy="1340475"/>
              <a:chOff x="9385150" y="1954263"/>
              <a:chExt cx="42575" cy="1340475"/>
            </a:xfrm>
          </p:grpSpPr>
          <p:sp>
            <p:nvSpPr>
              <p:cNvPr id="2221" name="Google Shape;2221;p63"/>
              <p:cNvSpPr/>
              <p:nvPr/>
            </p:nvSpPr>
            <p:spPr>
              <a:xfrm rot="10800000">
                <a:off x="9385900" y="3252913"/>
                <a:ext cx="41825" cy="41825"/>
              </a:xfrm>
              <a:custGeom>
                <a:avLst/>
                <a:gdLst/>
                <a:ahLst/>
                <a:cxnLst/>
                <a:rect l="l" t="t" r="r" b="b"/>
                <a:pathLst>
                  <a:path w="1673" h="1673" extrusionOk="0">
                    <a:moveTo>
                      <a:pt x="851" y="1"/>
                    </a:moveTo>
                    <a:cubicBezTo>
                      <a:pt x="396" y="1"/>
                      <a:pt x="0" y="365"/>
                      <a:pt x="0" y="852"/>
                    </a:cubicBezTo>
                    <a:cubicBezTo>
                      <a:pt x="0" y="1308"/>
                      <a:pt x="396" y="1672"/>
                      <a:pt x="851" y="1672"/>
                    </a:cubicBezTo>
                    <a:cubicBezTo>
                      <a:pt x="1307" y="1672"/>
                      <a:pt x="1672" y="1308"/>
                      <a:pt x="1672" y="852"/>
                    </a:cubicBezTo>
                    <a:cubicBezTo>
                      <a:pt x="167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3"/>
              <p:cNvSpPr/>
              <p:nvPr/>
            </p:nvSpPr>
            <p:spPr>
              <a:xfrm rot="10800000">
                <a:off x="9385900" y="3036338"/>
                <a:ext cx="41825" cy="41825"/>
              </a:xfrm>
              <a:custGeom>
                <a:avLst/>
                <a:gdLst/>
                <a:ahLst/>
                <a:cxnLst/>
                <a:rect l="l" t="t" r="r" b="b"/>
                <a:pathLst>
                  <a:path w="1673" h="1673" extrusionOk="0">
                    <a:moveTo>
                      <a:pt x="851" y="0"/>
                    </a:moveTo>
                    <a:cubicBezTo>
                      <a:pt x="396" y="0"/>
                      <a:pt x="0" y="365"/>
                      <a:pt x="0" y="821"/>
                    </a:cubicBezTo>
                    <a:cubicBezTo>
                      <a:pt x="0" y="1307"/>
                      <a:pt x="396" y="1672"/>
                      <a:pt x="851" y="1672"/>
                    </a:cubicBezTo>
                    <a:cubicBezTo>
                      <a:pt x="1307" y="1672"/>
                      <a:pt x="1672" y="130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3"/>
              <p:cNvSpPr/>
              <p:nvPr/>
            </p:nvSpPr>
            <p:spPr>
              <a:xfrm rot="10800000">
                <a:off x="9385900" y="2819788"/>
                <a:ext cx="41825" cy="41800"/>
              </a:xfrm>
              <a:custGeom>
                <a:avLst/>
                <a:gdLst/>
                <a:ahLst/>
                <a:cxnLst/>
                <a:rect l="l" t="t" r="r" b="b"/>
                <a:pathLst>
                  <a:path w="1673" h="1672" extrusionOk="0">
                    <a:moveTo>
                      <a:pt x="851" y="0"/>
                    </a:moveTo>
                    <a:cubicBezTo>
                      <a:pt x="396" y="0"/>
                      <a:pt x="0" y="365"/>
                      <a:pt x="0" y="851"/>
                    </a:cubicBezTo>
                    <a:cubicBezTo>
                      <a:pt x="0" y="1307"/>
                      <a:pt x="396" y="1672"/>
                      <a:pt x="851" y="1672"/>
                    </a:cubicBezTo>
                    <a:cubicBezTo>
                      <a:pt x="1307" y="1672"/>
                      <a:pt x="1672" y="1307"/>
                      <a:pt x="1672" y="85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3"/>
              <p:cNvSpPr/>
              <p:nvPr/>
            </p:nvSpPr>
            <p:spPr>
              <a:xfrm rot="10800000">
                <a:off x="9385150" y="2603963"/>
                <a:ext cx="42575" cy="41825"/>
              </a:xfrm>
              <a:custGeom>
                <a:avLst/>
                <a:gdLst/>
                <a:ahLst/>
                <a:cxnLst/>
                <a:rect l="l" t="t" r="r" b="b"/>
                <a:pathLst>
                  <a:path w="1703" h="1673" extrusionOk="0">
                    <a:moveTo>
                      <a:pt x="851" y="1"/>
                    </a:moveTo>
                    <a:cubicBezTo>
                      <a:pt x="396" y="1"/>
                      <a:pt x="0" y="365"/>
                      <a:pt x="0" y="821"/>
                    </a:cubicBezTo>
                    <a:cubicBezTo>
                      <a:pt x="0" y="1277"/>
                      <a:pt x="396" y="1672"/>
                      <a:pt x="851" y="1672"/>
                    </a:cubicBezTo>
                    <a:cubicBezTo>
                      <a:pt x="1307" y="1672"/>
                      <a:pt x="1703" y="1277"/>
                      <a:pt x="1703" y="821"/>
                    </a:cubicBezTo>
                    <a:cubicBezTo>
                      <a:pt x="1703"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3"/>
              <p:cNvSpPr/>
              <p:nvPr/>
            </p:nvSpPr>
            <p:spPr>
              <a:xfrm rot="10800000">
                <a:off x="9385900" y="2387388"/>
                <a:ext cx="41825" cy="41825"/>
              </a:xfrm>
              <a:custGeom>
                <a:avLst/>
                <a:gdLst/>
                <a:ahLst/>
                <a:cxnLst/>
                <a:rect l="l" t="t" r="r" b="b"/>
                <a:pathLst>
                  <a:path w="1673" h="1673"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3"/>
              <p:cNvSpPr/>
              <p:nvPr/>
            </p:nvSpPr>
            <p:spPr>
              <a:xfrm rot="10800000">
                <a:off x="9385900" y="2170838"/>
                <a:ext cx="41825" cy="41800"/>
              </a:xfrm>
              <a:custGeom>
                <a:avLst/>
                <a:gdLst/>
                <a:ahLst/>
                <a:cxnLst/>
                <a:rect l="l" t="t" r="r" b="b"/>
                <a:pathLst>
                  <a:path w="1673" h="1672"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3"/>
              <p:cNvSpPr/>
              <p:nvPr/>
            </p:nvSpPr>
            <p:spPr>
              <a:xfrm rot="10800000">
                <a:off x="9385900" y="1954263"/>
                <a:ext cx="41825" cy="41825"/>
              </a:xfrm>
              <a:custGeom>
                <a:avLst/>
                <a:gdLst/>
                <a:ahLst/>
                <a:cxnLst/>
                <a:rect l="l" t="t" r="r" b="b"/>
                <a:pathLst>
                  <a:path w="1673" h="1673" extrusionOk="0">
                    <a:moveTo>
                      <a:pt x="851" y="1"/>
                    </a:moveTo>
                    <a:cubicBezTo>
                      <a:pt x="396" y="1"/>
                      <a:pt x="0" y="366"/>
                      <a:pt x="0" y="821"/>
                    </a:cubicBezTo>
                    <a:cubicBezTo>
                      <a:pt x="0" y="1277"/>
                      <a:pt x="396" y="1673"/>
                      <a:pt x="851" y="1673"/>
                    </a:cubicBezTo>
                    <a:cubicBezTo>
                      <a:pt x="1307" y="1673"/>
                      <a:pt x="1672" y="1277"/>
                      <a:pt x="1672" y="821"/>
                    </a:cubicBezTo>
                    <a:cubicBezTo>
                      <a:pt x="1672" y="36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8" name="Google Shape;2228;p63"/>
            <p:cNvGrpSpPr/>
            <p:nvPr/>
          </p:nvGrpSpPr>
          <p:grpSpPr>
            <a:xfrm>
              <a:off x="9794216" y="1954263"/>
              <a:ext cx="42575" cy="1340475"/>
              <a:chOff x="9544525" y="1954263"/>
              <a:chExt cx="42575" cy="1340475"/>
            </a:xfrm>
          </p:grpSpPr>
          <p:sp>
            <p:nvSpPr>
              <p:cNvPr id="2229" name="Google Shape;2229;p63"/>
              <p:cNvSpPr/>
              <p:nvPr/>
            </p:nvSpPr>
            <p:spPr>
              <a:xfrm rot="10800000">
                <a:off x="9544525" y="3252913"/>
                <a:ext cx="42575" cy="41825"/>
              </a:xfrm>
              <a:custGeom>
                <a:avLst/>
                <a:gdLst/>
                <a:ahLst/>
                <a:cxnLst/>
                <a:rect l="l" t="t" r="r" b="b"/>
                <a:pathLst>
                  <a:path w="1703" h="1673" extrusionOk="0">
                    <a:moveTo>
                      <a:pt x="852" y="1"/>
                    </a:moveTo>
                    <a:cubicBezTo>
                      <a:pt x="396" y="1"/>
                      <a:pt x="1" y="365"/>
                      <a:pt x="1" y="852"/>
                    </a:cubicBezTo>
                    <a:cubicBezTo>
                      <a:pt x="1" y="1308"/>
                      <a:pt x="396" y="1672"/>
                      <a:pt x="852" y="1672"/>
                    </a:cubicBezTo>
                    <a:cubicBezTo>
                      <a:pt x="1308" y="1672"/>
                      <a:pt x="1703" y="1308"/>
                      <a:pt x="1703" y="852"/>
                    </a:cubicBezTo>
                    <a:cubicBezTo>
                      <a:pt x="1703" y="365"/>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3"/>
              <p:cNvSpPr/>
              <p:nvPr/>
            </p:nvSpPr>
            <p:spPr>
              <a:xfrm rot="10800000">
                <a:off x="9544525" y="3036338"/>
                <a:ext cx="42575" cy="41825"/>
              </a:xfrm>
              <a:custGeom>
                <a:avLst/>
                <a:gdLst/>
                <a:ahLst/>
                <a:cxnLst/>
                <a:rect l="l" t="t" r="r" b="b"/>
                <a:pathLst>
                  <a:path w="1703" h="1673" extrusionOk="0">
                    <a:moveTo>
                      <a:pt x="852" y="0"/>
                    </a:moveTo>
                    <a:cubicBezTo>
                      <a:pt x="396" y="0"/>
                      <a:pt x="1" y="365"/>
                      <a:pt x="1" y="821"/>
                    </a:cubicBezTo>
                    <a:cubicBezTo>
                      <a:pt x="1" y="1307"/>
                      <a:pt x="396" y="1672"/>
                      <a:pt x="852" y="1672"/>
                    </a:cubicBezTo>
                    <a:cubicBezTo>
                      <a:pt x="1308" y="1672"/>
                      <a:pt x="1703" y="130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3"/>
              <p:cNvSpPr/>
              <p:nvPr/>
            </p:nvSpPr>
            <p:spPr>
              <a:xfrm rot="10800000">
                <a:off x="9544525" y="2819788"/>
                <a:ext cx="42575" cy="41800"/>
              </a:xfrm>
              <a:custGeom>
                <a:avLst/>
                <a:gdLst/>
                <a:ahLst/>
                <a:cxnLst/>
                <a:rect l="l" t="t" r="r" b="b"/>
                <a:pathLst>
                  <a:path w="1703" h="1672" extrusionOk="0">
                    <a:moveTo>
                      <a:pt x="852" y="0"/>
                    </a:moveTo>
                    <a:cubicBezTo>
                      <a:pt x="396" y="0"/>
                      <a:pt x="1" y="365"/>
                      <a:pt x="1" y="851"/>
                    </a:cubicBezTo>
                    <a:cubicBezTo>
                      <a:pt x="1" y="1307"/>
                      <a:pt x="396" y="1672"/>
                      <a:pt x="852" y="1672"/>
                    </a:cubicBezTo>
                    <a:cubicBezTo>
                      <a:pt x="1308" y="1672"/>
                      <a:pt x="1703" y="1307"/>
                      <a:pt x="1703" y="85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3"/>
              <p:cNvSpPr/>
              <p:nvPr/>
            </p:nvSpPr>
            <p:spPr>
              <a:xfrm rot="10800000">
                <a:off x="9544525" y="2603963"/>
                <a:ext cx="41800" cy="41825"/>
              </a:xfrm>
              <a:custGeom>
                <a:avLst/>
                <a:gdLst/>
                <a:ahLst/>
                <a:cxnLst/>
                <a:rect l="l" t="t" r="r" b="b"/>
                <a:pathLst>
                  <a:path w="1672" h="1673" extrusionOk="0">
                    <a:moveTo>
                      <a:pt x="821" y="1"/>
                    </a:moveTo>
                    <a:cubicBezTo>
                      <a:pt x="365" y="1"/>
                      <a:pt x="0" y="365"/>
                      <a:pt x="0" y="821"/>
                    </a:cubicBezTo>
                    <a:cubicBezTo>
                      <a:pt x="0" y="1277"/>
                      <a:pt x="365" y="1672"/>
                      <a:pt x="821" y="1672"/>
                    </a:cubicBezTo>
                    <a:cubicBezTo>
                      <a:pt x="1277" y="1672"/>
                      <a:pt x="1672" y="1277"/>
                      <a:pt x="1672" y="821"/>
                    </a:cubicBezTo>
                    <a:cubicBezTo>
                      <a:pt x="1672" y="365"/>
                      <a:pt x="1277"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3"/>
              <p:cNvSpPr/>
              <p:nvPr/>
            </p:nvSpPr>
            <p:spPr>
              <a:xfrm rot="10800000">
                <a:off x="9544525" y="2387388"/>
                <a:ext cx="42575" cy="41825"/>
              </a:xfrm>
              <a:custGeom>
                <a:avLst/>
                <a:gdLst/>
                <a:ahLst/>
                <a:cxnLst/>
                <a:rect l="l" t="t" r="r" b="b"/>
                <a:pathLst>
                  <a:path w="1703" h="1673"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3"/>
              <p:cNvSpPr/>
              <p:nvPr/>
            </p:nvSpPr>
            <p:spPr>
              <a:xfrm rot="10800000">
                <a:off x="9544525" y="2170838"/>
                <a:ext cx="42575" cy="41800"/>
              </a:xfrm>
              <a:custGeom>
                <a:avLst/>
                <a:gdLst/>
                <a:ahLst/>
                <a:cxnLst/>
                <a:rect l="l" t="t" r="r" b="b"/>
                <a:pathLst>
                  <a:path w="1703" h="1672"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3"/>
              <p:cNvSpPr/>
              <p:nvPr/>
            </p:nvSpPr>
            <p:spPr>
              <a:xfrm rot="10800000">
                <a:off x="9544525" y="1954263"/>
                <a:ext cx="42575" cy="41825"/>
              </a:xfrm>
              <a:custGeom>
                <a:avLst/>
                <a:gdLst/>
                <a:ahLst/>
                <a:cxnLst/>
                <a:rect l="l" t="t" r="r" b="b"/>
                <a:pathLst>
                  <a:path w="1703" h="1673" extrusionOk="0">
                    <a:moveTo>
                      <a:pt x="852" y="1"/>
                    </a:moveTo>
                    <a:cubicBezTo>
                      <a:pt x="396" y="1"/>
                      <a:pt x="1" y="366"/>
                      <a:pt x="1" y="821"/>
                    </a:cubicBezTo>
                    <a:cubicBezTo>
                      <a:pt x="1" y="1277"/>
                      <a:pt x="396" y="1673"/>
                      <a:pt x="852" y="1673"/>
                    </a:cubicBezTo>
                    <a:cubicBezTo>
                      <a:pt x="1308" y="1673"/>
                      <a:pt x="1703" y="1277"/>
                      <a:pt x="1703" y="821"/>
                    </a:cubicBezTo>
                    <a:cubicBezTo>
                      <a:pt x="1703" y="366"/>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6" name="Google Shape;2236;p63"/>
            <p:cNvGrpSpPr/>
            <p:nvPr/>
          </p:nvGrpSpPr>
          <p:grpSpPr>
            <a:xfrm>
              <a:off x="9691950" y="1954263"/>
              <a:ext cx="42575" cy="1340475"/>
              <a:chOff x="9385150" y="1954263"/>
              <a:chExt cx="42575" cy="1340475"/>
            </a:xfrm>
          </p:grpSpPr>
          <p:sp>
            <p:nvSpPr>
              <p:cNvPr id="2237" name="Google Shape;2237;p63"/>
              <p:cNvSpPr/>
              <p:nvPr/>
            </p:nvSpPr>
            <p:spPr>
              <a:xfrm rot="10800000">
                <a:off x="9385900" y="3252913"/>
                <a:ext cx="41825" cy="41825"/>
              </a:xfrm>
              <a:custGeom>
                <a:avLst/>
                <a:gdLst/>
                <a:ahLst/>
                <a:cxnLst/>
                <a:rect l="l" t="t" r="r" b="b"/>
                <a:pathLst>
                  <a:path w="1673" h="1673" extrusionOk="0">
                    <a:moveTo>
                      <a:pt x="851" y="1"/>
                    </a:moveTo>
                    <a:cubicBezTo>
                      <a:pt x="396" y="1"/>
                      <a:pt x="0" y="365"/>
                      <a:pt x="0" y="852"/>
                    </a:cubicBezTo>
                    <a:cubicBezTo>
                      <a:pt x="0" y="1308"/>
                      <a:pt x="396" y="1672"/>
                      <a:pt x="851" y="1672"/>
                    </a:cubicBezTo>
                    <a:cubicBezTo>
                      <a:pt x="1307" y="1672"/>
                      <a:pt x="1672" y="1308"/>
                      <a:pt x="1672" y="852"/>
                    </a:cubicBezTo>
                    <a:cubicBezTo>
                      <a:pt x="167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3"/>
              <p:cNvSpPr/>
              <p:nvPr/>
            </p:nvSpPr>
            <p:spPr>
              <a:xfrm rot="10800000">
                <a:off x="9385900" y="3036338"/>
                <a:ext cx="41825" cy="41825"/>
              </a:xfrm>
              <a:custGeom>
                <a:avLst/>
                <a:gdLst/>
                <a:ahLst/>
                <a:cxnLst/>
                <a:rect l="l" t="t" r="r" b="b"/>
                <a:pathLst>
                  <a:path w="1673" h="1673" extrusionOk="0">
                    <a:moveTo>
                      <a:pt x="851" y="0"/>
                    </a:moveTo>
                    <a:cubicBezTo>
                      <a:pt x="396" y="0"/>
                      <a:pt x="0" y="365"/>
                      <a:pt x="0" y="821"/>
                    </a:cubicBezTo>
                    <a:cubicBezTo>
                      <a:pt x="0" y="1307"/>
                      <a:pt x="396" y="1672"/>
                      <a:pt x="851" y="1672"/>
                    </a:cubicBezTo>
                    <a:cubicBezTo>
                      <a:pt x="1307" y="1672"/>
                      <a:pt x="1672" y="130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3"/>
              <p:cNvSpPr/>
              <p:nvPr/>
            </p:nvSpPr>
            <p:spPr>
              <a:xfrm rot="10800000">
                <a:off x="9385900" y="2819788"/>
                <a:ext cx="41825" cy="41800"/>
              </a:xfrm>
              <a:custGeom>
                <a:avLst/>
                <a:gdLst/>
                <a:ahLst/>
                <a:cxnLst/>
                <a:rect l="l" t="t" r="r" b="b"/>
                <a:pathLst>
                  <a:path w="1673" h="1672" extrusionOk="0">
                    <a:moveTo>
                      <a:pt x="851" y="0"/>
                    </a:moveTo>
                    <a:cubicBezTo>
                      <a:pt x="396" y="0"/>
                      <a:pt x="0" y="365"/>
                      <a:pt x="0" y="851"/>
                    </a:cubicBezTo>
                    <a:cubicBezTo>
                      <a:pt x="0" y="1307"/>
                      <a:pt x="396" y="1672"/>
                      <a:pt x="851" y="1672"/>
                    </a:cubicBezTo>
                    <a:cubicBezTo>
                      <a:pt x="1307" y="1672"/>
                      <a:pt x="1672" y="1307"/>
                      <a:pt x="1672" y="85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3"/>
              <p:cNvSpPr/>
              <p:nvPr/>
            </p:nvSpPr>
            <p:spPr>
              <a:xfrm rot="10800000">
                <a:off x="9385150" y="2603963"/>
                <a:ext cx="42575" cy="41825"/>
              </a:xfrm>
              <a:custGeom>
                <a:avLst/>
                <a:gdLst/>
                <a:ahLst/>
                <a:cxnLst/>
                <a:rect l="l" t="t" r="r" b="b"/>
                <a:pathLst>
                  <a:path w="1703" h="1673" extrusionOk="0">
                    <a:moveTo>
                      <a:pt x="851" y="1"/>
                    </a:moveTo>
                    <a:cubicBezTo>
                      <a:pt x="396" y="1"/>
                      <a:pt x="0" y="365"/>
                      <a:pt x="0" y="821"/>
                    </a:cubicBezTo>
                    <a:cubicBezTo>
                      <a:pt x="0" y="1277"/>
                      <a:pt x="396" y="1672"/>
                      <a:pt x="851" y="1672"/>
                    </a:cubicBezTo>
                    <a:cubicBezTo>
                      <a:pt x="1307" y="1672"/>
                      <a:pt x="1703" y="1277"/>
                      <a:pt x="1703" y="821"/>
                    </a:cubicBezTo>
                    <a:cubicBezTo>
                      <a:pt x="1703"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3"/>
              <p:cNvSpPr/>
              <p:nvPr/>
            </p:nvSpPr>
            <p:spPr>
              <a:xfrm rot="10800000">
                <a:off x="9385900" y="2387388"/>
                <a:ext cx="41825" cy="41825"/>
              </a:xfrm>
              <a:custGeom>
                <a:avLst/>
                <a:gdLst/>
                <a:ahLst/>
                <a:cxnLst/>
                <a:rect l="l" t="t" r="r" b="b"/>
                <a:pathLst>
                  <a:path w="1673" h="1673"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3"/>
              <p:cNvSpPr/>
              <p:nvPr/>
            </p:nvSpPr>
            <p:spPr>
              <a:xfrm rot="10800000">
                <a:off x="9385900" y="2170838"/>
                <a:ext cx="41825" cy="41800"/>
              </a:xfrm>
              <a:custGeom>
                <a:avLst/>
                <a:gdLst/>
                <a:ahLst/>
                <a:cxnLst/>
                <a:rect l="l" t="t" r="r" b="b"/>
                <a:pathLst>
                  <a:path w="1673" h="1672"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3"/>
              <p:cNvSpPr/>
              <p:nvPr/>
            </p:nvSpPr>
            <p:spPr>
              <a:xfrm rot="10800000">
                <a:off x="9385900" y="1954263"/>
                <a:ext cx="41825" cy="41825"/>
              </a:xfrm>
              <a:custGeom>
                <a:avLst/>
                <a:gdLst/>
                <a:ahLst/>
                <a:cxnLst/>
                <a:rect l="l" t="t" r="r" b="b"/>
                <a:pathLst>
                  <a:path w="1673" h="1673" extrusionOk="0">
                    <a:moveTo>
                      <a:pt x="851" y="1"/>
                    </a:moveTo>
                    <a:cubicBezTo>
                      <a:pt x="396" y="1"/>
                      <a:pt x="0" y="366"/>
                      <a:pt x="0" y="821"/>
                    </a:cubicBezTo>
                    <a:cubicBezTo>
                      <a:pt x="0" y="1277"/>
                      <a:pt x="396" y="1673"/>
                      <a:pt x="851" y="1673"/>
                    </a:cubicBezTo>
                    <a:cubicBezTo>
                      <a:pt x="1307" y="1673"/>
                      <a:pt x="1672" y="1277"/>
                      <a:pt x="1672" y="821"/>
                    </a:cubicBezTo>
                    <a:cubicBezTo>
                      <a:pt x="1672" y="36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244" name="Google Shape;2244;p63"/>
          <p:cNvPicPr preferRelativeResize="0"/>
          <p:nvPr/>
        </p:nvPicPr>
        <p:blipFill>
          <a:blip r:embed="rId3">
            <a:alphaModFix/>
          </a:blip>
          <a:stretch>
            <a:fillRect/>
          </a:stretch>
        </p:blipFill>
        <p:spPr>
          <a:xfrm rot="899999">
            <a:off x="7274559" y="3466687"/>
            <a:ext cx="321896" cy="300100"/>
          </a:xfrm>
          <a:prstGeom prst="rect">
            <a:avLst/>
          </a:prstGeom>
          <a:noFill/>
          <a:ln>
            <a:noFill/>
          </a:ln>
        </p:spPr>
      </p:pic>
      <p:pic>
        <p:nvPicPr>
          <p:cNvPr id="2245" name="Google Shape;2245;p63"/>
          <p:cNvPicPr preferRelativeResize="0"/>
          <p:nvPr/>
        </p:nvPicPr>
        <p:blipFill>
          <a:blip r:embed="rId3">
            <a:alphaModFix/>
          </a:blip>
          <a:stretch>
            <a:fillRect/>
          </a:stretch>
        </p:blipFill>
        <p:spPr>
          <a:xfrm rot="899999">
            <a:off x="8086071" y="2428522"/>
            <a:ext cx="321896" cy="300100"/>
          </a:xfrm>
          <a:prstGeom prst="rect">
            <a:avLst/>
          </a:prstGeom>
          <a:noFill/>
          <a:ln>
            <a:noFill/>
          </a:ln>
        </p:spPr>
      </p:pic>
      <p:pic>
        <p:nvPicPr>
          <p:cNvPr id="2246" name="Google Shape;2246;p63"/>
          <p:cNvPicPr preferRelativeResize="0"/>
          <p:nvPr/>
        </p:nvPicPr>
        <p:blipFill>
          <a:blip r:embed="rId4">
            <a:alphaModFix/>
          </a:blip>
          <a:stretch>
            <a:fillRect/>
          </a:stretch>
        </p:blipFill>
        <p:spPr>
          <a:xfrm rot="1288042" flipH="1">
            <a:off x="819599" y="4179065"/>
            <a:ext cx="726133" cy="677719"/>
          </a:xfrm>
          <a:prstGeom prst="rect">
            <a:avLst/>
          </a:prstGeom>
          <a:noFill/>
          <a:ln>
            <a:noFill/>
          </a:ln>
        </p:spPr>
      </p:pic>
      <p:pic>
        <p:nvPicPr>
          <p:cNvPr id="2247" name="Google Shape;2247;p63"/>
          <p:cNvPicPr preferRelativeResize="0"/>
          <p:nvPr/>
        </p:nvPicPr>
        <p:blipFill>
          <a:blip r:embed="rId5">
            <a:alphaModFix/>
          </a:blip>
          <a:stretch>
            <a:fillRect/>
          </a:stretch>
        </p:blipFill>
        <p:spPr>
          <a:xfrm rot="900003">
            <a:off x="830683" y="838099"/>
            <a:ext cx="520854" cy="486132"/>
          </a:xfrm>
          <a:prstGeom prst="rect">
            <a:avLst/>
          </a:prstGeom>
          <a:noFill/>
          <a:ln>
            <a:noFill/>
          </a:ln>
        </p:spPr>
      </p:pic>
      <p:pic>
        <p:nvPicPr>
          <p:cNvPr id="2248" name="Google Shape;2248;p63"/>
          <p:cNvPicPr preferRelativeResize="0"/>
          <p:nvPr/>
        </p:nvPicPr>
        <p:blipFill>
          <a:blip r:embed="rId4">
            <a:alphaModFix/>
          </a:blip>
          <a:stretch>
            <a:fillRect/>
          </a:stretch>
        </p:blipFill>
        <p:spPr>
          <a:xfrm rot="-1288067">
            <a:off x="6190701" y="1796809"/>
            <a:ext cx="417472" cy="389643"/>
          </a:xfrm>
          <a:prstGeom prst="rect">
            <a:avLst/>
          </a:prstGeom>
          <a:noFill/>
          <a:ln>
            <a:noFill/>
          </a:ln>
        </p:spPr>
      </p:pic>
      <p:pic>
        <p:nvPicPr>
          <p:cNvPr id="2249" name="Google Shape;2249;p63"/>
          <p:cNvPicPr preferRelativeResize="0"/>
          <p:nvPr/>
        </p:nvPicPr>
        <p:blipFill>
          <a:blip r:embed="rId6">
            <a:alphaModFix/>
          </a:blip>
          <a:stretch>
            <a:fillRect/>
          </a:stretch>
        </p:blipFill>
        <p:spPr>
          <a:xfrm rot="900000">
            <a:off x="4062653" y="323119"/>
            <a:ext cx="1018695" cy="949418"/>
          </a:xfrm>
          <a:prstGeom prst="rect">
            <a:avLst/>
          </a:prstGeom>
          <a:noFill/>
          <a:ln>
            <a:noFill/>
          </a:ln>
        </p:spPr>
      </p:pic>
      <p:sp>
        <p:nvSpPr>
          <p:cNvPr id="4" name="Rectangle 3">
            <a:extLst>
              <a:ext uri="{FF2B5EF4-FFF2-40B4-BE49-F238E27FC236}">
                <a16:creationId xmlns:a16="http://schemas.microsoft.com/office/drawing/2014/main" id="{5738B637-4F22-ADD5-D59A-BBA607473675}"/>
              </a:ext>
            </a:extLst>
          </p:cNvPr>
          <p:cNvSpPr/>
          <p:nvPr/>
        </p:nvSpPr>
        <p:spPr>
          <a:xfrm>
            <a:off x="1814640" y="3807619"/>
            <a:ext cx="5414835" cy="896447"/>
          </a:xfrm>
          <a:prstGeom prst="rect">
            <a:avLst/>
          </a:prstGeom>
          <a:solidFill>
            <a:srgbClr val="F7FDF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90">
          <a:extLst>
            <a:ext uri="{FF2B5EF4-FFF2-40B4-BE49-F238E27FC236}">
              <a16:creationId xmlns:a16="http://schemas.microsoft.com/office/drawing/2014/main" id="{1E2FC2C4-FCB4-2479-B4FC-6B4C22D63A63}"/>
            </a:ext>
          </a:extLst>
        </p:cNvPr>
        <p:cNvGrpSpPr/>
        <p:nvPr/>
      </p:nvGrpSpPr>
      <p:grpSpPr>
        <a:xfrm>
          <a:off x="0" y="0"/>
          <a:ext cx="0" cy="0"/>
          <a:chOff x="0" y="0"/>
          <a:chExt cx="0" cy="0"/>
        </a:xfrm>
      </p:grpSpPr>
      <p:sp>
        <p:nvSpPr>
          <p:cNvPr id="2191" name="Google Shape;2191;p63">
            <a:extLst>
              <a:ext uri="{FF2B5EF4-FFF2-40B4-BE49-F238E27FC236}">
                <a16:creationId xmlns:a16="http://schemas.microsoft.com/office/drawing/2014/main" id="{A8AD5905-DD88-3722-3E0F-428AC05BCF6A}"/>
              </a:ext>
            </a:extLst>
          </p:cNvPr>
          <p:cNvSpPr txBox="1">
            <a:spLocks noGrp="1"/>
          </p:cNvSpPr>
          <p:nvPr>
            <p:ph type="title"/>
          </p:nvPr>
        </p:nvSpPr>
        <p:spPr>
          <a:xfrm>
            <a:off x="388323" y="2456065"/>
            <a:ext cx="8367354" cy="21432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2500" dirty="0"/>
              <a:t>MERCI POUR VOTRE ATTENTION</a:t>
            </a:r>
            <a:endParaRPr sz="2500" dirty="0"/>
          </a:p>
        </p:txBody>
      </p:sp>
      <p:grpSp>
        <p:nvGrpSpPr>
          <p:cNvPr id="2203" name="Google Shape;2203;p63">
            <a:extLst>
              <a:ext uri="{FF2B5EF4-FFF2-40B4-BE49-F238E27FC236}">
                <a16:creationId xmlns:a16="http://schemas.microsoft.com/office/drawing/2014/main" id="{726691FC-40DE-6C9D-CF08-413703EF5D03}"/>
              </a:ext>
            </a:extLst>
          </p:cNvPr>
          <p:cNvGrpSpPr/>
          <p:nvPr/>
        </p:nvGrpSpPr>
        <p:grpSpPr>
          <a:xfrm>
            <a:off x="1405575" y="1901513"/>
            <a:ext cx="451641" cy="1340475"/>
            <a:chOff x="9385150" y="1954263"/>
            <a:chExt cx="451641" cy="1340475"/>
          </a:xfrm>
        </p:grpSpPr>
        <p:grpSp>
          <p:nvGrpSpPr>
            <p:cNvPr id="2204" name="Google Shape;2204;p63">
              <a:extLst>
                <a:ext uri="{FF2B5EF4-FFF2-40B4-BE49-F238E27FC236}">
                  <a16:creationId xmlns:a16="http://schemas.microsoft.com/office/drawing/2014/main" id="{57254729-CDE7-01D4-7024-08DC4DCA4B3F}"/>
                </a:ext>
              </a:extLst>
            </p:cNvPr>
            <p:cNvGrpSpPr/>
            <p:nvPr/>
          </p:nvGrpSpPr>
          <p:grpSpPr>
            <a:xfrm>
              <a:off x="9589683" y="1954263"/>
              <a:ext cx="42575" cy="1340475"/>
              <a:chOff x="9703875" y="1954263"/>
              <a:chExt cx="42575" cy="1340475"/>
            </a:xfrm>
          </p:grpSpPr>
          <p:sp>
            <p:nvSpPr>
              <p:cNvPr id="2205" name="Google Shape;2205;p63">
                <a:extLst>
                  <a:ext uri="{FF2B5EF4-FFF2-40B4-BE49-F238E27FC236}">
                    <a16:creationId xmlns:a16="http://schemas.microsoft.com/office/drawing/2014/main" id="{B2A90001-F2F7-1BB6-5C71-D70D8963973F}"/>
                  </a:ext>
                </a:extLst>
              </p:cNvPr>
              <p:cNvSpPr/>
              <p:nvPr/>
            </p:nvSpPr>
            <p:spPr>
              <a:xfrm rot="10800000">
                <a:off x="9703875" y="3252913"/>
                <a:ext cx="42575" cy="41825"/>
              </a:xfrm>
              <a:custGeom>
                <a:avLst/>
                <a:gdLst/>
                <a:ahLst/>
                <a:cxnLst/>
                <a:rect l="l" t="t" r="r" b="b"/>
                <a:pathLst>
                  <a:path w="1703" h="1673" extrusionOk="0">
                    <a:moveTo>
                      <a:pt x="851" y="1"/>
                    </a:moveTo>
                    <a:cubicBezTo>
                      <a:pt x="395" y="1"/>
                      <a:pt x="0" y="396"/>
                      <a:pt x="0" y="852"/>
                    </a:cubicBezTo>
                    <a:cubicBezTo>
                      <a:pt x="0" y="1308"/>
                      <a:pt x="395" y="1672"/>
                      <a:pt x="851" y="1672"/>
                    </a:cubicBezTo>
                    <a:cubicBezTo>
                      <a:pt x="1307" y="1672"/>
                      <a:pt x="1702" y="1308"/>
                      <a:pt x="1702" y="852"/>
                    </a:cubicBezTo>
                    <a:cubicBezTo>
                      <a:pt x="1702" y="39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3">
                <a:extLst>
                  <a:ext uri="{FF2B5EF4-FFF2-40B4-BE49-F238E27FC236}">
                    <a16:creationId xmlns:a16="http://schemas.microsoft.com/office/drawing/2014/main" id="{B1B71E13-E27B-C2F5-4AC6-8EBC96CEBCDA}"/>
                  </a:ext>
                </a:extLst>
              </p:cNvPr>
              <p:cNvSpPr/>
              <p:nvPr/>
            </p:nvSpPr>
            <p:spPr>
              <a:xfrm rot="10800000">
                <a:off x="9703875" y="3036338"/>
                <a:ext cx="42575" cy="41825"/>
              </a:xfrm>
              <a:custGeom>
                <a:avLst/>
                <a:gdLst/>
                <a:ahLst/>
                <a:cxnLst/>
                <a:rect l="l" t="t" r="r" b="b"/>
                <a:pathLst>
                  <a:path w="1703" h="1673" extrusionOk="0">
                    <a:moveTo>
                      <a:pt x="851" y="0"/>
                    </a:moveTo>
                    <a:cubicBezTo>
                      <a:pt x="395" y="0"/>
                      <a:pt x="0" y="396"/>
                      <a:pt x="0" y="852"/>
                    </a:cubicBezTo>
                    <a:cubicBezTo>
                      <a:pt x="0" y="1307"/>
                      <a:pt x="395" y="1672"/>
                      <a:pt x="851" y="1672"/>
                    </a:cubicBezTo>
                    <a:cubicBezTo>
                      <a:pt x="1307" y="1672"/>
                      <a:pt x="1702" y="1307"/>
                      <a:pt x="1702" y="852"/>
                    </a:cubicBezTo>
                    <a:cubicBezTo>
                      <a:pt x="1702" y="396"/>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3">
                <a:extLst>
                  <a:ext uri="{FF2B5EF4-FFF2-40B4-BE49-F238E27FC236}">
                    <a16:creationId xmlns:a16="http://schemas.microsoft.com/office/drawing/2014/main" id="{C1C0BC08-C85B-6DD5-9719-5061C45F0CFC}"/>
                  </a:ext>
                </a:extLst>
              </p:cNvPr>
              <p:cNvSpPr/>
              <p:nvPr/>
            </p:nvSpPr>
            <p:spPr>
              <a:xfrm rot="10800000">
                <a:off x="9703875" y="2819788"/>
                <a:ext cx="42575" cy="41800"/>
              </a:xfrm>
              <a:custGeom>
                <a:avLst/>
                <a:gdLst/>
                <a:ahLst/>
                <a:cxnLst/>
                <a:rect l="l" t="t" r="r" b="b"/>
                <a:pathLst>
                  <a:path w="1703" h="1672" extrusionOk="0">
                    <a:moveTo>
                      <a:pt x="851" y="0"/>
                    </a:moveTo>
                    <a:cubicBezTo>
                      <a:pt x="395" y="0"/>
                      <a:pt x="0" y="395"/>
                      <a:pt x="0" y="851"/>
                    </a:cubicBezTo>
                    <a:cubicBezTo>
                      <a:pt x="0" y="1307"/>
                      <a:pt x="395" y="1672"/>
                      <a:pt x="851" y="1672"/>
                    </a:cubicBezTo>
                    <a:cubicBezTo>
                      <a:pt x="1307" y="1672"/>
                      <a:pt x="1702" y="1307"/>
                      <a:pt x="1702" y="851"/>
                    </a:cubicBezTo>
                    <a:cubicBezTo>
                      <a:pt x="1702" y="33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3">
                <a:extLst>
                  <a:ext uri="{FF2B5EF4-FFF2-40B4-BE49-F238E27FC236}">
                    <a16:creationId xmlns:a16="http://schemas.microsoft.com/office/drawing/2014/main" id="{B40DD3E9-1771-095A-E13A-7DF342DD1BA7}"/>
                  </a:ext>
                </a:extLst>
              </p:cNvPr>
              <p:cNvSpPr/>
              <p:nvPr/>
            </p:nvSpPr>
            <p:spPr>
              <a:xfrm rot="10800000">
                <a:off x="9703875" y="2603963"/>
                <a:ext cx="42575" cy="41825"/>
              </a:xfrm>
              <a:custGeom>
                <a:avLst/>
                <a:gdLst/>
                <a:ahLst/>
                <a:cxnLst/>
                <a:rect l="l" t="t" r="r" b="b"/>
                <a:pathLst>
                  <a:path w="1703" h="1673" extrusionOk="0">
                    <a:moveTo>
                      <a:pt x="851" y="1"/>
                    </a:moveTo>
                    <a:cubicBezTo>
                      <a:pt x="395" y="1"/>
                      <a:pt x="0" y="365"/>
                      <a:pt x="0" y="821"/>
                    </a:cubicBezTo>
                    <a:cubicBezTo>
                      <a:pt x="0" y="1277"/>
                      <a:pt x="395" y="1672"/>
                      <a:pt x="851" y="1672"/>
                    </a:cubicBezTo>
                    <a:cubicBezTo>
                      <a:pt x="1307" y="1672"/>
                      <a:pt x="1702" y="1277"/>
                      <a:pt x="1702" y="821"/>
                    </a:cubicBezTo>
                    <a:cubicBezTo>
                      <a:pt x="170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3">
                <a:extLst>
                  <a:ext uri="{FF2B5EF4-FFF2-40B4-BE49-F238E27FC236}">
                    <a16:creationId xmlns:a16="http://schemas.microsoft.com/office/drawing/2014/main" id="{AE905A12-AEBD-54C3-E9FF-970050916298}"/>
                  </a:ext>
                </a:extLst>
              </p:cNvPr>
              <p:cNvSpPr/>
              <p:nvPr/>
            </p:nvSpPr>
            <p:spPr>
              <a:xfrm rot="10800000">
                <a:off x="9703875" y="2387388"/>
                <a:ext cx="42575" cy="41825"/>
              </a:xfrm>
              <a:custGeom>
                <a:avLst/>
                <a:gdLst/>
                <a:ahLst/>
                <a:cxnLst/>
                <a:rect l="l" t="t" r="r" b="b"/>
                <a:pathLst>
                  <a:path w="1703" h="1673" extrusionOk="0">
                    <a:moveTo>
                      <a:pt x="851" y="0"/>
                    </a:moveTo>
                    <a:cubicBezTo>
                      <a:pt x="395" y="0"/>
                      <a:pt x="0" y="365"/>
                      <a:pt x="0" y="821"/>
                    </a:cubicBezTo>
                    <a:cubicBezTo>
                      <a:pt x="0" y="1277"/>
                      <a:pt x="395" y="1672"/>
                      <a:pt x="851" y="1672"/>
                    </a:cubicBezTo>
                    <a:cubicBezTo>
                      <a:pt x="1307" y="1672"/>
                      <a:pt x="1702" y="1277"/>
                      <a:pt x="1702" y="821"/>
                    </a:cubicBezTo>
                    <a:cubicBezTo>
                      <a:pt x="170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3">
                <a:extLst>
                  <a:ext uri="{FF2B5EF4-FFF2-40B4-BE49-F238E27FC236}">
                    <a16:creationId xmlns:a16="http://schemas.microsoft.com/office/drawing/2014/main" id="{3A6BEC8D-80D3-5C13-6EA2-66B7FD509118}"/>
                  </a:ext>
                </a:extLst>
              </p:cNvPr>
              <p:cNvSpPr/>
              <p:nvPr/>
            </p:nvSpPr>
            <p:spPr>
              <a:xfrm rot="10800000">
                <a:off x="9703875" y="2170838"/>
                <a:ext cx="42575" cy="41800"/>
              </a:xfrm>
              <a:custGeom>
                <a:avLst/>
                <a:gdLst/>
                <a:ahLst/>
                <a:cxnLst/>
                <a:rect l="l" t="t" r="r" b="b"/>
                <a:pathLst>
                  <a:path w="1703" h="1672" extrusionOk="0">
                    <a:moveTo>
                      <a:pt x="851" y="0"/>
                    </a:moveTo>
                    <a:cubicBezTo>
                      <a:pt x="395" y="0"/>
                      <a:pt x="0" y="365"/>
                      <a:pt x="0" y="821"/>
                    </a:cubicBezTo>
                    <a:cubicBezTo>
                      <a:pt x="0" y="1277"/>
                      <a:pt x="395" y="1672"/>
                      <a:pt x="851" y="1672"/>
                    </a:cubicBezTo>
                    <a:cubicBezTo>
                      <a:pt x="1307" y="1672"/>
                      <a:pt x="1702" y="1277"/>
                      <a:pt x="1702" y="821"/>
                    </a:cubicBezTo>
                    <a:cubicBezTo>
                      <a:pt x="170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3">
                <a:extLst>
                  <a:ext uri="{FF2B5EF4-FFF2-40B4-BE49-F238E27FC236}">
                    <a16:creationId xmlns:a16="http://schemas.microsoft.com/office/drawing/2014/main" id="{D84C78C2-0A2A-FD0E-BD11-A15B53EB336E}"/>
                  </a:ext>
                </a:extLst>
              </p:cNvPr>
              <p:cNvSpPr/>
              <p:nvPr/>
            </p:nvSpPr>
            <p:spPr>
              <a:xfrm rot="10800000">
                <a:off x="9703875" y="1954263"/>
                <a:ext cx="42575" cy="41850"/>
              </a:xfrm>
              <a:custGeom>
                <a:avLst/>
                <a:gdLst/>
                <a:ahLst/>
                <a:cxnLst/>
                <a:rect l="l" t="t" r="r" b="b"/>
                <a:pathLst>
                  <a:path w="1703" h="1674" extrusionOk="0">
                    <a:moveTo>
                      <a:pt x="904" y="0"/>
                    </a:moveTo>
                    <a:cubicBezTo>
                      <a:pt x="887" y="0"/>
                      <a:pt x="869" y="1"/>
                      <a:pt x="851" y="2"/>
                    </a:cubicBezTo>
                    <a:cubicBezTo>
                      <a:pt x="395" y="2"/>
                      <a:pt x="0" y="367"/>
                      <a:pt x="0" y="822"/>
                    </a:cubicBezTo>
                    <a:cubicBezTo>
                      <a:pt x="0" y="1278"/>
                      <a:pt x="395" y="1674"/>
                      <a:pt x="851" y="1674"/>
                    </a:cubicBezTo>
                    <a:cubicBezTo>
                      <a:pt x="1307" y="1674"/>
                      <a:pt x="1702" y="1278"/>
                      <a:pt x="1702" y="822"/>
                    </a:cubicBezTo>
                    <a:cubicBezTo>
                      <a:pt x="1702" y="355"/>
                      <a:pt x="1337" y="0"/>
                      <a:pt x="9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2" name="Google Shape;2212;p63">
              <a:extLst>
                <a:ext uri="{FF2B5EF4-FFF2-40B4-BE49-F238E27FC236}">
                  <a16:creationId xmlns:a16="http://schemas.microsoft.com/office/drawing/2014/main" id="{2B5C5C20-0B17-6FE4-3946-3F2BE82F1A9F}"/>
                </a:ext>
              </a:extLst>
            </p:cNvPr>
            <p:cNvGrpSpPr/>
            <p:nvPr/>
          </p:nvGrpSpPr>
          <p:grpSpPr>
            <a:xfrm>
              <a:off x="9487417" y="1954263"/>
              <a:ext cx="42575" cy="1340475"/>
              <a:chOff x="9544525" y="1954263"/>
              <a:chExt cx="42575" cy="1340475"/>
            </a:xfrm>
          </p:grpSpPr>
          <p:sp>
            <p:nvSpPr>
              <p:cNvPr id="2213" name="Google Shape;2213;p63">
                <a:extLst>
                  <a:ext uri="{FF2B5EF4-FFF2-40B4-BE49-F238E27FC236}">
                    <a16:creationId xmlns:a16="http://schemas.microsoft.com/office/drawing/2014/main" id="{97808D85-9AAE-2639-1C33-960B2729A46A}"/>
                  </a:ext>
                </a:extLst>
              </p:cNvPr>
              <p:cNvSpPr/>
              <p:nvPr/>
            </p:nvSpPr>
            <p:spPr>
              <a:xfrm rot="10800000">
                <a:off x="9544525" y="3252913"/>
                <a:ext cx="42575" cy="41825"/>
              </a:xfrm>
              <a:custGeom>
                <a:avLst/>
                <a:gdLst/>
                <a:ahLst/>
                <a:cxnLst/>
                <a:rect l="l" t="t" r="r" b="b"/>
                <a:pathLst>
                  <a:path w="1703" h="1673" extrusionOk="0">
                    <a:moveTo>
                      <a:pt x="852" y="1"/>
                    </a:moveTo>
                    <a:cubicBezTo>
                      <a:pt x="396" y="1"/>
                      <a:pt x="1" y="365"/>
                      <a:pt x="1" y="852"/>
                    </a:cubicBezTo>
                    <a:cubicBezTo>
                      <a:pt x="1" y="1308"/>
                      <a:pt x="396" y="1672"/>
                      <a:pt x="852" y="1672"/>
                    </a:cubicBezTo>
                    <a:cubicBezTo>
                      <a:pt x="1308" y="1672"/>
                      <a:pt x="1703" y="1308"/>
                      <a:pt x="1703" y="852"/>
                    </a:cubicBezTo>
                    <a:cubicBezTo>
                      <a:pt x="1703" y="365"/>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3">
                <a:extLst>
                  <a:ext uri="{FF2B5EF4-FFF2-40B4-BE49-F238E27FC236}">
                    <a16:creationId xmlns:a16="http://schemas.microsoft.com/office/drawing/2014/main" id="{50A1FCF2-75B3-6B11-98E7-173F95A80C29}"/>
                  </a:ext>
                </a:extLst>
              </p:cNvPr>
              <p:cNvSpPr/>
              <p:nvPr/>
            </p:nvSpPr>
            <p:spPr>
              <a:xfrm rot="10800000">
                <a:off x="9544525" y="3036338"/>
                <a:ext cx="42575" cy="41825"/>
              </a:xfrm>
              <a:custGeom>
                <a:avLst/>
                <a:gdLst/>
                <a:ahLst/>
                <a:cxnLst/>
                <a:rect l="l" t="t" r="r" b="b"/>
                <a:pathLst>
                  <a:path w="1703" h="1673" extrusionOk="0">
                    <a:moveTo>
                      <a:pt x="852" y="0"/>
                    </a:moveTo>
                    <a:cubicBezTo>
                      <a:pt x="396" y="0"/>
                      <a:pt x="1" y="365"/>
                      <a:pt x="1" y="821"/>
                    </a:cubicBezTo>
                    <a:cubicBezTo>
                      <a:pt x="1" y="1307"/>
                      <a:pt x="396" y="1672"/>
                      <a:pt x="852" y="1672"/>
                    </a:cubicBezTo>
                    <a:cubicBezTo>
                      <a:pt x="1308" y="1672"/>
                      <a:pt x="1703" y="130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3">
                <a:extLst>
                  <a:ext uri="{FF2B5EF4-FFF2-40B4-BE49-F238E27FC236}">
                    <a16:creationId xmlns:a16="http://schemas.microsoft.com/office/drawing/2014/main" id="{B6DF0922-28B3-B7D2-F3EA-AC61CA77EFE7}"/>
                  </a:ext>
                </a:extLst>
              </p:cNvPr>
              <p:cNvSpPr/>
              <p:nvPr/>
            </p:nvSpPr>
            <p:spPr>
              <a:xfrm rot="10800000">
                <a:off x="9544525" y="2819788"/>
                <a:ext cx="42575" cy="41800"/>
              </a:xfrm>
              <a:custGeom>
                <a:avLst/>
                <a:gdLst/>
                <a:ahLst/>
                <a:cxnLst/>
                <a:rect l="l" t="t" r="r" b="b"/>
                <a:pathLst>
                  <a:path w="1703" h="1672" extrusionOk="0">
                    <a:moveTo>
                      <a:pt x="852" y="0"/>
                    </a:moveTo>
                    <a:cubicBezTo>
                      <a:pt x="396" y="0"/>
                      <a:pt x="1" y="365"/>
                      <a:pt x="1" y="851"/>
                    </a:cubicBezTo>
                    <a:cubicBezTo>
                      <a:pt x="1" y="1307"/>
                      <a:pt x="396" y="1672"/>
                      <a:pt x="852" y="1672"/>
                    </a:cubicBezTo>
                    <a:cubicBezTo>
                      <a:pt x="1308" y="1672"/>
                      <a:pt x="1703" y="1307"/>
                      <a:pt x="1703" y="85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3">
                <a:extLst>
                  <a:ext uri="{FF2B5EF4-FFF2-40B4-BE49-F238E27FC236}">
                    <a16:creationId xmlns:a16="http://schemas.microsoft.com/office/drawing/2014/main" id="{4E0802D6-24C9-AD5C-D1FE-63107109D197}"/>
                  </a:ext>
                </a:extLst>
              </p:cNvPr>
              <p:cNvSpPr/>
              <p:nvPr/>
            </p:nvSpPr>
            <p:spPr>
              <a:xfrm rot="10800000">
                <a:off x="9544525" y="2603963"/>
                <a:ext cx="41800" cy="41825"/>
              </a:xfrm>
              <a:custGeom>
                <a:avLst/>
                <a:gdLst/>
                <a:ahLst/>
                <a:cxnLst/>
                <a:rect l="l" t="t" r="r" b="b"/>
                <a:pathLst>
                  <a:path w="1672" h="1673" extrusionOk="0">
                    <a:moveTo>
                      <a:pt x="821" y="1"/>
                    </a:moveTo>
                    <a:cubicBezTo>
                      <a:pt x="365" y="1"/>
                      <a:pt x="0" y="365"/>
                      <a:pt x="0" y="821"/>
                    </a:cubicBezTo>
                    <a:cubicBezTo>
                      <a:pt x="0" y="1277"/>
                      <a:pt x="365" y="1672"/>
                      <a:pt x="821" y="1672"/>
                    </a:cubicBezTo>
                    <a:cubicBezTo>
                      <a:pt x="1277" y="1672"/>
                      <a:pt x="1672" y="1277"/>
                      <a:pt x="1672" y="821"/>
                    </a:cubicBezTo>
                    <a:cubicBezTo>
                      <a:pt x="1672" y="365"/>
                      <a:pt x="1277"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3">
                <a:extLst>
                  <a:ext uri="{FF2B5EF4-FFF2-40B4-BE49-F238E27FC236}">
                    <a16:creationId xmlns:a16="http://schemas.microsoft.com/office/drawing/2014/main" id="{AAF84176-521B-87FB-D91E-DB8EAD575869}"/>
                  </a:ext>
                </a:extLst>
              </p:cNvPr>
              <p:cNvSpPr/>
              <p:nvPr/>
            </p:nvSpPr>
            <p:spPr>
              <a:xfrm rot="10800000">
                <a:off x="9544525" y="2387388"/>
                <a:ext cx="42575" cy="41825"/>
              </a:xfrm>
              <a:custGeom>
                <a:avLst/>
                <a:gdLst/>
                <a:ahLst/>
                <a:cxnLst/>
                <a:rect l="l" t="t" r="r" b="b"/>
                <a:pathLst>
                  <a:path w="1703" h="1673"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3">
                <a:extLst>
                  <a:ext uri="{FF2B5EF4-FFF2-40B4-BE49-F238E27FC236}">
                    <a16:creationId xmlns:a16="http://schemas.microsoft.com/office/drawing/2014/main" id="{E0A44A0D-9426-A704-7866-DBB71DDB10EA}"/>
                  </a:ext>
                </a:extLst>
              </p:cNvPr>
              <p:cNvSpPr/>
              <p:nvPr/>
            </p:nvSpPr>
            <p:spPr>
              <a:xfrm rot="10800000">
                <a:off x="9544525" y="2170838"/>
                <a:ext cx="42575" cy="41800"/>
              </a:xfrm>
              <a:custGeom>
                <a:avLst/>
                <a:gdLst/>
                <a:ahLst/>
                <a:cxnLst/>
                <a:rect l="l" t="t" r="r" b="b"/>
                <a:pathLst>
                  <a:path w="1703" h="1672"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3">
                <a:extLst>
                  <a:ext uri="{FF2B5EF4-FFF2-40B4-BE49-F238E27FC236}">
                    <a16:creationId xmlns:a16="http://schemas.microsoft.com/office/drawing/2014/main" id="{A80A0B83-2E5E-8275-8B07-C40193CC876D}"/>
                  </a:ext>
                </a:extLst>
              </p:cNvPr>
              <p:cNvSpPr/>
              <p:nvPr/>
            </p:nvSpPr>
            <p:spPr>
              <a:xfrm rot="10800000">
                <a:off x="9544525" y="1954263"/>
                <a:ext cx="42575" cy="41825"/>
              </a:xfrm>
              <a:custGeom>
                <a:avLst/>
                <a:gdLst/>
                <a:ahLst/>
                <a:cxnLst/>
                <a:rect l="l" t="t" r="r" b="b"/>
                <a:pathLst>
                  <a:path w="1703" h="1673" extrusionOk="0">
                    <a:moveTo>
                      <a:pt x="852" y="1"/>
                    </a:moveTo>
                    <a:cubicBezTo>
                      <a:pt x="396" y="1"/>
                      <a:pt x="1" y="366"/>
                      <a:pt x="1" y="821"/>
                    </a:cubicBezTo>
                    <a:cubicBezTo>
                      <a:pt x="1" y="1277"/>
                      <a:pt x="396" y="1673"/>
                      <a:pt x="852" y="1673"/>
                    </a:cubicBezTo>
                    <a:cubicBezTo>
                      <a:pt x="1308" y="1673"/>
                      <a:pt x="1703" y="1277"/>
                      <a:pt x="1703" y="821"/>
                    </a:cubicBezTo>
                    <a:cubicBezTo>
                      <a:pt x="1703" y="366"/>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 name="Google Shape;2220;p63">
              <a:extLst>
                <a:ext uri="{FF2B5EF4-FFF2-40B4-BE49-F238E27FC236}">
                  <a16:creationId xmlns:a16="http://schemas.microsoft.com/office/drawing/2014/main" id="{F8258422-E136-B0FC-33B6-81AD5F9C4138}"/>
                </a:ext>
              </a:extLst>
            </p:cNvPr>
            <p:cNvGrpSpPr/>
            <p:nvPr/>
          </p:nvGrpSpPr>
          <p:grpSpPr>
            <a:xfrm>
              <a:off x="9385150" y="1954263"/>
              <a:ext cx="42575" cy="1340475"/>
              <a:chOff x="9385150" y="1954263"/>
              <a:chExt cx="42575" cy="1340475"/>
            </a:xfrm>
          </p:grpSpPr>
          <p:sp>
            <p:nvSpPr>
              <p:cNvPr id="2221" name="Google Shape;2221;p63">
                <a:extLst>
                  <a:ext uri="{FF2B5EF4-FFF2-40B4-BE49-F238E27FC236}">
                    <a16:creationId xmlns:a16="http://schemas.microsoft.com/office/drawing/2014/main" id="{19FC1223-4FD6-2D11-98C9-F6E3E2E69C37}"/>
                  </a:ext>
                </a:extLst>
              </p:cNvPr>
              <p:cNvSpPr/>
              <p:nvPr/>
            </p:nvSpPr>
            <p:spPr>
              <a:xfrm rot="10800000">
                <a:off x="9385900" y="3252913"/>
                <a:ext cx="41825" cy="41825"/>
              </a:xfrm>
              <a:custGeom>
                <a:avLst/>
                <a:gdLst/>
                <a:ahLst/>
                <a:cxnLst/>
                <a:rect l="l" t="t" r="r" b="b"/>
                <a:pathLst>
                  <a:path w="1673" h="1673" extrusionOk="0">
                    <a:moveTo>
                      <a:pt x="851" y="1"/>
                    </a:moveTo>
                    <a:cubicBezTo>
                      <a:pt x="396" y="1"/>
                      <a:pt x="0" y="365"/>
                      <a:pt x="0" y="852"/>
                    </a:cubicBezTo>
                    <a:cubicBezTo>
                      <a:pt x="0" y="1308"/>
                      <a:pt x="396" y="1672"/>
                      <a:pt x="851" y="1672"/>
                    </a:cubicBezTo>
                    <a:cubicBezTo>
                      <a:pt x="1307" y="1672"/>
                      <a:pt x="1672" y="1308"/>
                      <a:pt x="1672" y="852"/>
                    </a:cubicBezTo>
                    <a:cubicBezTo>
                      <a:pt x="167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3">
                <a:extLst>
                  <a:ext uri="{FF2B5EF4-FFF2-40B4-BE49-F238E27FC236}">
                    <a16:creationId xmlns:a16="http://schemas.microsoft.com/office/drawing/2014/main" id="{6CE5F2FB-0716-0822-A1C5-B6257FC45A86}"/>
                  </a:ext>
                </a:extLst>
              </p:cNvPr>
              <p:cNvSpPr/>
              <p:nvPr/>
            </p:nvSpPr>
            <p:spPr>
              <a:xfrm rot="10800000">
                <a:off x="9385900" y="3036338"/>
                <a:ext cx="41825" cy="41825"/>
              </a:xfrm>
              <a:custGeom>
                <a:avLst/>
                <a:gdLst/>
                <a:ahLst/>
                <a:cxnLst/>
                <a:rect l="l" t="t" r="r" b="b"/>
                <a:pathLst>
                  <a:path w="1673" h="1673" extrusionOk="0">
                    <a:moveTo>
                      <a:pt x="851" y="0"/>
                    </a:moveTo>
                    <a:cubicBezTo>
                      <a:pt x="396" y="0"/>
                      <a:pt x="0" y="365"/>
                      <a:pt x="0" y="821"/>
                    </a:cubicBezTo>
                    <a:cubicBezTo>
                      <a:pt x="0" y="1307"/>
                      <a:pt x="396" y="1672"/>
                      <a:pt x="851" y="1672"/>
                    </a:cubicBezTo>
                    <a:cubicBezTo>
                      <a:pt x="1307" y="1672"/>
                      <a:pt x="1672" y="130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3">
                <a:extLst>
                  <a:ext uri="{FF2B5EF4-FFF2-40B4-BE49-F238E27FC236}">
                    <a16:creationId xmlns:a16="http://schemas.microsoft.com/office/drawing/2014/main" id="{2E0384A7-DEFC-6246-FD6C-6A12D01F7843}"/>
                  </a:ext>
                </a:extLst>
              </p:cNvPr>
              <p:cNvSpPr/>
              <p:nvPr/>
            </p:nvSpPr>
            <p:spPr>
              <a:xfrm rot="10800000">
                <a:off x="9385900" y="2819788"/>
                <a:ext cx="41825" cy="41800"/>
              </a:xfrm>
              <a:custGeom>
                <a:avLst/>
                <a:gdLst/>
                <a:ahLst/>
                <a:cxnLst/>
                <a:rect l="l" t="t" r="r" b="b"/>
                <a:pathLst>
                  <a:path w="1673" h="1672" extrusionOk="0">
                    <a:moveTo>
                      <a:pt x="851" y="0"/>
                    </a:moveTo>
                    <a:cubicBezTo>
                      <a:pt x="396" y="0"/>
                      <a:pt x="0" y="365"/>
                      <a:pt x="0" y="851"/>
                    </a:cubicBezTo>
                    <a:cubicBezTo>
                      <a:pt x="0" y="1307"/>
                      <a:pt x="396" y="1672"/>
                      <a:pt x="851" y="1672"/>
                    </a:cubicBezTo>
                    <a:cubicBezTo>
                      <a:pt x="1307" y="1672"/>
                      <a:pt x="1672" y="1307"/>
                      <a:pt x="1672" y="85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3">
                <a:extLst>
                  <a:ext uri="{FF2B5EF4-FFF2-40B4-BE49-F238E27FC236}">
                    <a16:creationId xmlns:a16="http://schemas.microsoft.com/office/drawing/2014/main" id="{A70B0DC6-5D14-6613-3C42-02D3F3A12CC0}"/>
                  </a:ext>
                </a:extLst>
              </p:cNvPr>
              <p:cNvSpPr/>
              <p:nvPr/>
            </p:nvSpPr>
            <p:spPr>
              <a:xfrm rot="10800000">
                <a:off x="9385150" y="2603963"/>
                <a:ext cx="42575" cy="41825"/>
              </a:xfrm>
              <a:custGeom>
                <a:avLst/>
                <a:gdLst/>
                <a:ahLst/>
                <a:cxnLst/>
                <a:rect l="l" t="t" r="r" b="b"/>
                <a:pathLst>
                  <a:path w="1703" h="1673" extrusionOk="0">
                    <a:moveTo>
                      <a:pt x="851" y="1"/>
                    </a:moveTo>
                    <a:cubicBezTo>
                      <a:pt x="396" y="1"/>
                      <a:pt x="0" y="365"/>
                      <a:pt x="0" y="821"/>
                    </a:cubicBezTo>
                    <a:cubicBezTo>
                      <a:pt x="0" y="1277"/>
                      <a:pt x="396" y="1672"/>
                      <a:pt x="851" y="1672"/>
                    </a:cubicBezTo>
                    <a:cubicBezTo>
                      <a:pt x="1307" y="1672"/>
                      <a:pt x="1703" y="1277"/>
                      <a:pt x="1703" y="821"/>
                    </a:cubicBezTo>
                    <a:cubicBezTo>
                      <a:pt x="1703"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3">
                <a:extLst>
                  <a:ext uri="{FF2B5EF4-FFF2-40B4-BE49-F238E27FC236}">
                    <a16:creationId xmlns:a16="http://schemas.microsoft.com/office/drawing/2014/main" id="{6B6CAD97-C372-E024-55E4-387A11C054D7}"/>
                  </a:ext>
                </a:extLst>
              </p:cNvPr>
              <p:cNvSpPr/>
              <p:nvPr/>
            </p:nvSpPr>
            <p:spPr>
              <a:xfrm rot="10800000">
                <a:off x="9385900" y="2387388"/>
                <a:ext cx="41825" cy="41825"/>
              </a:xfrm>
              <a:custGeom>
                <a:avLst/>
                <a:gdLst/>
                <a:ahLst/>
                <a:cxnLst/>
                <a:rect l="l" t="t" r="r" b="b"/>
                <a:pathLst>
                  <a:path w="1673" h="1673"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3">
                <a:extLst>
                  <a:ext uri="{FF2B5EF4-FFF2-40B4-BE49-F238E27FC236}">
                    <a16:creationId xmlns:a16="http://schemas.microsoft.com/office/drawing/2014/main" id="{6F1A6FEA-50AF-A48C-B001-8E2834CCA3AE}"/>
                  </a:ext>
                </a:extLst>
              </p:cNvPr>
              <p:cNvSpPr/>
              <p:nvPr/>
            </p:nvSpPr>
            <p:spPr>
              <a:xfrm rot="10800000">
                <a:off x="9385900" y="2170838"/>
                <a:ext cx="41825" cy="41800"/>
              </a:xfrm>
              <a:custGeom>
                <a:avLst/>
                <a:gdLst/>
                <a:ahLst/>
                <a:cxnLst/>
                <a:rect l="l" t="t" r="r" b="b"/>
                <a:pathLst>
                  <a:path w="1673" h="1672"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3">
                <a:extLst>
                  <a:ext uri="{FF2B5EF4-FFF2-40B4-BE49-F238E27FC236}">
                    <a16:creationId xmlns:a16="http://schemas.microsoft.com/office/drawing/2014/main" id="{66787CD3-8D69-98A7-2D11-4EE48238D8F8}"/>
                  </a:ext>
                </a:extLst>
              </p:cNvPr>
              <p:cNvSpPr/>
              <p:nvPr/>
            </p:nvSpPr>
            <p:spPr>
              <a:xfrm rot="10800000">
                <a:off x="9385900" y="1954263"/>
                <a:ext cx="41825" cy="41825"/>
              </a:xfrm>
              <a:custGeom>
                <a:avLst/>
                <a:gdLst/>
                <a:ahLst/>
                <a:cxnLst/>
                <a:rect l="l" t="t" r="r" b="b"/>
                <a:pathLst>
                  <a:path w="1673" h="1673" extrusionOk="0">
                    <a:moveTo>
                      <a:pt x="851" y="1"/>
                    </a:moveTo>
                    <a:cubicBezTo>
                      <a:pt x="396" y="1"/>
                      <a:pt x="0" y="366"/>
                      <a:pt x="0" y="821"/>
                    </a:cubicBezTo>
                    <a:cubicBezTo>
                      <a:pt x="0" y="1277"/>
                      <a:pt x="396" y="1673"/>
                      <a:pt x="851" y="1673"/>
                    </a:cubicBezTo>
                    <a:cubicBezTo>
                      <a:pt x="1307" y="1673"/>
                      <a:pt x="1672" y="1277"/>
                      <a:pt x="1672" y="821"/>
                    </a:cubicBezTo>
                    <a:cubicBezTo>
                      <a:pt x="1672" y="36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8" name="Google Shape;2228;p63">
              <a:extLst>
                <a:ext uri="{FF2B5EF4-FFF2-40B4-BE49-F238E27FC236}">
                  <a16:creationId xmlns:a16="http://schemas.microsoft.com/office/drawing/2014/main" id="{D7385F0A-19E3-BA2E-8C92-0F2AA62CEDB8}"/>
                </a:ext>
              </a:extLst>
            </p:cNvPr>
            <p:cNvGrpSpPr/>
            <p:nvPr/>
          </p:nvGrpSpPr>
          <p:grpSpPr>
            <a:xfrm>
              <a:off x="9794216" y="1954263"/>
              <a:ext cx="42575" cy="1340475"/>
              <a:chOff x="9544525" y="1954263"/>
              <a:chExt cx="42575" cy="1340475"/>
            </a:xfrm>
          </p:grpSpPr>
          <p:sp>
            <p:nvSpPr>
              <p:cNvPr id="2229" name="Google Shape;2229;p63">
                <a:extLst>
                  <a:ext uri="{FF2B5EF4-FFF2-40B4-BE49-F238E27FC236}">
                    <a16:creationId xmlns:a16="http://schemas.microsoft.com/office/drawing/2014/main" id="{AEBDCF5F-9769-0FC7-7CF6-15D9628D3894}"/>
                  </a:ext>
                </a:extLst>
              </p:cNvPr>
              <p:cNvSpPr/>
              <p:nvPr/>
            </p:nvSpPr>
            <p:spPr>
              <a:xfrm rot="10800000">
                <a:off x="9544525" y="3252913"/>
                <a:ext cx="42575" cy="41825"/>
              </a:xfrm>
              <a:custGeom>
                <a:avLst/>
                <a:gdLst/>
                <a:ahLst/>
                <a:cxnLst/>
                <a:rect l="l" t="t" r="r" b="b"/>
                <a:pathLst>
                  <a:path w="1703" h="1673" extrusionOk="0">
                    <a:moveTo>
                      <a:pt x="852" y="1"/>
                    </a:moveTo>
                    <a:cubicBezTo>
                      <a:pt x="396" y="1"/>
                      <a:pt x="1" y="365"/>
                      <a:pt x="1" y="852"/>
                    </a:cubicBezTo>
                    <a:cubicBezTo>
                      <a:pt x="1" y="1308"/>
                      <a:pt x="396" y="1672"/>
                      <a:pt x="852" y="1672"/>
                    </a:cubicBezTo>
                    <a:cubicBezTo>
                      <a:pt x="1308" y="1672"/>
                      <a:pt x="1703" y="1308"/>
                      <a:pt x="1703" y="852"/>
                    </a:cubicBezTo>
                    <a:cubicBezTo>
                      <a:pt x="1703" y="365"/>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3">
                <a:extLst>
                  <a:ext uri="{FF2B5EF4-FFF2-40B4-BE49-F238E27FC236}">
                    <a16:creationId xmlns:a16="http://schemas.microsoft.com/office/drawing/2014/main" id="{03CA191F-F763-2D0E-D1DF-29CEBB7B849F}"/>
                  </a:ext>
                </a:extLst>
              </p:cNvPr>
              <p:cNvSpPr/>
              <p:nvPr/>
            </p:nvSpPr>
            <p:spPr>
              <a:xfrm rot="10800000">
                <a:off x="9544525" y="3036338"/>
                <a:ext cx="42575" cy="41825"/>
              </a:xfrm>
              <a:custGeom>
                <a:avLst/>
                <a:gdLst/>
                <a:ahLst/>
                <a:cxnLst/>
                <a:rect l="l" t="t" r="r" b="b"/>
                <a:pathLst>
                  <a:path w="1703" h="1673" extrusionOk="0">
                    <a:moveTo>
                      <a:pt x="852" y="0"/>
                    </a:moveTo>
                    <a:cubicBezTo>
                      <a:pt x="396" y="0"/>
                      <a:pt x="1" y="365"/>
                      <a:pt x="1" y="821"/>
                    </a:cubicBezTo>
                    <a:cubicBezTo>
                      <a:pt x="1" y="1307"/>
                      <a:pt x="396" y="1672"/>
                      <a:pt x="852" y="1672"/>
                    </a:cubicBezTo>
                    <a:cubicBezTo>
                      <a:pt x="1308" y="1672"/>
                      <a:pt x="1703" y="130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3">
                <a:extLst>
                  <a:ext uri="{FF2B5EF4-FFF2-40B4-BE49-F238E27FC236}">
                    <a16:creationId xmlns:a16="http://schemas.microsoft.com/office/drawing/2014/main" id="{A9A9E55B-B04D-BB5B-AF90-BF6A81BD4F2C}"/>
                  </a:ext>
                </a:extLst>
              </p:cNvPr>
              <p:cNvSpPr/>
              <p:nvPr/>
            </p:nvSpPr>
            <p:spPr>
              <a:xfrm rot="10800000">
                <a:off x="9544525" y="2819788"/>
                <a:ext cx="42575" cy="41800"/>
              </a:xfrm>
              <a:custGeom>
                <a:avLst/>
                <a:gdLst/>
                <a:ahLst/>
                <a:cxnLst/>
                <a:rect l="l" t="t" r="r" b="b"/>
                <a:pathLst>
                  <a:path w="1703" h="1672" extrusionOk="0">
                    <a:moveTo>
                      <a:pt x="852" y="0"/>
                    </a:moveTo>
                    <a:cubicBezTo>
                      <a:pt x="396" y="0"/>
                      <a:pt x="1" y="365"/>
                      <a:pt x="1" y="851"/>
                    </a:cubicBezTo>
                    <a:cubicBezTo>
                      <a:pt x="1" y="1307"/>
                      <a:pt x="396" y="1672"/>
                      <a:pt x="852" y="1672"/>
                    </a:cubicBezTo>
                    <a:cubicBezTo>
                      <a:pt x="1308" y="1672"/>
                      <a:pt x="1703" y="1307"/>
                      <a:pt x="1703" y="85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3">
                <a:extLst>
                  <a:ext uri="{FF2B5EF4-FFF2-40B4-BE49-F238E27FC236}">
                    <a16:creationId xmlns:a16="http://schemas.microsoft.com/office/drawing/2014/main" id="{DB80710B-6D29-1666-325A-D0A2B59E7896}"/>
                  </a:ext>
                </a:extLst>
              </p:cNvPr>
              <p:cNvSpPr/>
              <p:nvPr/>
            </p:nvSpPr>
            <p:spPr>
              <a:xfrm rot="10800000">
                <a:off x="9544525" y="2603963"/>
                <a:ext cx="41800" cy="41825"/>
              </a:xfrm>
              <a:custGeom>
                <a:avLst/>
                <a:gdLst/>
                <a:ahLst/>
                <a:cxnLst/>
                <a:rect l="l" t="t" r="r" b="b"/>
                <a:pathLst>
                  <a:path w="1672" h="1673" extrusionOk="0">
                    <a:moveTo>
                      <a:pt x="821" y="1"/>
                    </a:moveTo>
                    <a:cubicBezTo>
                      <a:pt x="365" y="1"/>
                      <a:pt x="0" y="365"/>
                      <a:pt x="0" y="821"/>
                    </a:cubicBezTo>
                    <a:cubicBezTo>
                      <a:pt x="0" y="1277"/>
                      <a:pt x="365" y="1672"/>
                      <a:pt x="821" y="1672"/>
                    </a:cubicBezTo>
                    <a:cubicBezTo>
                      <a:pt x="1277" y="1672"/>
                      <a:pt x="1672" y="1277"/>
                      <a:pt x="1672" y="821"/>
                    </a:cubicBezTo>
                    <a:cubicBezTo>
                      <a:pt x="1672" y="365"/>
                      <a:pt x="1277"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3">
                <a:extLst>
                  <a:ext uri="{FF2B5EF4-FFF2-40B4-BE49-F238E27FC236}">
                    <a16:creationId xmlns:a16="http://schemas.microsoft.com/office/drawing/2014/main" id="{C541B1E4-9E51-33C7-7344-5C5F0953F854}"/>
                  </a:ext>
                </a:extLst>
              </p:cNvPr>
              <p:cNvSpPr/>
              <p:nvPr/>
            </p:nvSpPr>
            <p:spPr>
              <a:xfrm rot="10800000">
                <a:off x="9544525" y="2387388"/>
                <a:ext cx="42575" cy="41825"/>
              </a:xfrm>
              <a:custGeom>
                <a:avLst/>
                <a:gdLst/>
                <a:ahLst/>
                <a:cxnLst/>
                <a:rect l="l" t="t" r="r" b="b"/>
                <a:pathLst>
                  <a:path w="1703" h="1673"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3">
                <a:extLst>
                  <a:ext uri="{FF2B5EF4-FFF2-40B4-BE49-F238E27FC236}">
                    <a16:creationId xmlns:a16="http://schemas.microsoft.com/office/drawing/2014/main" id="{32D462B0-E44B-6086-6610-21567D8A01FB}"/>
                  </a:ext>
                </a:extLst>
              </p:cNvPr>
              <p:cNvSpPr/>
              <p:nvPr/>
            </p:nvSpPr>
            <p:spPr>
              <a:xfrm rot="10800000">
                <a:off x="9544525" y="2170838"/>
                <a:ext cx="42575" cy="41800"/>
              </a:xfrm>
              <a:custGeom>
                <a:avLst/>
                <a:gdLst/>
                <a:ahLst/>
                <a:cxnLst/>
                <a:rect l="l" t="t" r="r" b="b"/>
                <a:pathLst>
                  <a:path w="1703" h="1672" extrusionOk="0">
                    <a:moveTo>
                      <a:pt x="852" y="0"/>
                    </a:moveTo>
                    <a:cubicBezTo>
                      <a:pt x="396" y="0"/>
                      <a:pt x="1" y="365"/>
                      <a:pt x="1" y="821"/>
                    </a:cubicBezTo>
                    <a:cubicBezTo>
                      <a:pt x="1" y="1277"/>
                      <a:pt x="396" y="1672"/>
                      <a:pt x="852" y="1672"/>
                    </a:cubicBezTo>
                    <a:cubicBezTo>
                      <a:pt x="1308" y="1672"/>
                      <a:pt x="1703" y="1277"/>
                      <a:pt x="1703" y="821"/>
                    </a:cubicBezTo>
                    <a:cubicBezTo>
                      <a:pt x="1703" y="365"/>
                      <a:pt x="1308"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3">
                <a:extLst>
                  <a:ext uri="{FF2B5EF4-FFF2-40B4-BE49-F238E27FC236}">
                    <a16:creationId xmlns:a16="http://schemas.microsoft.com/office/drawing/2014/main" id="{ACA3860D-A63F-40AC-A812-86CEEB9D6683}"/>
                  </a:ext>
                </a:extLst>
              </p:cNvPr>
              <p:cNvSpPr/>
              <p:nvPr/>
            </p:nvSpPr>
            <p:spPr>
              <a:xfrm rot="10800000">
                <a:off x="9544525" y="1954263"/>
                <a:ext cx="42575" cy="41825"/>
              </a:xfrm>
              <a:custGeom>
                <a:avLst/>
                <a:gdLst/>
                <a:ahLst/>
                <a:cxnLst/>
                <a:rect l="l" t="t" r="r" b="b"/>
                <a:pathLst>
                  <a:path w="1703" h="1673" extrusionOk="0">
                    <a:moveTo>
                      <a:pt x="852" y="1"/>
                    </a:moveTo>
                    <a:cubicBezTo>
                      <a:pt x="396" y="1"/>
                      <a:pt x="1" y="366"/>
                      <a:pt x="1" y="821"/>
                    </a:cubicBezTo>
                    <a:cubicBezTo>
                      <a:pt x="1" y="1277"/>
                      <a:pt x="396" y="1673"/>
                      <a:pt x="852" y="1673"/>
                    </a:cubicBezTo>
                    <a:cubicBezTo>
                      <a:pt x="1308" y="1673"/>
                      <a:pt x="1703" y="1277"/>
                      <a:pt x="1703" y="821"/>
                    </a:cubicBezTo>
                    <a:cubicBezTo>
                      <a:pt x="1703" y="366"/>
                      <a:pt x="1308" y="1"/>
                      <a:pt x="8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6" name="Google Shape;2236;p63">
              <a:extLst>
                <a:ext uri="{FF2B5EF4-FFF2-40B4-BE49-F238E27FC236}">
                  <a16:creationId xmlns:a16="http://schemas.microsoft.com/office/drawing/2014/main" id="{2006C6E2-49AE-5094-57DD-B14027E2C27F}"/>
                </a:ext>
              </a:extLst>
            </p:cNvPr>
            <p:cNvGrpSpPr/>
            <p:nvPr/>
          </p:nvGrpSpPr>
          <p:grpSpPr>
            <a:xfrm>
              <a:off x="9691950" y="1954263"/>
              <a:ext cx="42575" cy="1340475"/>
              <a:chOff x="9385150" y="1954263"/>
              <a:chExt cx="42575" cy="1340475"/>
            </a:xfrm>
          </p:grpSpPr>
          <p:sp>
            <p:nvSpPr>
              <p:cNvPr id="2237" name="Google Shape;2237;p63">
                <a:extLst>
                  <a:ext uri="{FF2B5EF4-FFF2-40B4-BE49-F238E27FC236}">
                    <a16:creationId xmlns:a16="http://schemas.microsoft.com/office/drawing/2014/main" id="{58985000-F5BF-6874-5DD5-05DE47BB6229}"/>
                  </a:ext>
                </a:extLst>
              </p:cNvPr>
              <p:cNvSpPr/>
              <p:nvPr/>
            </p:nvSpPr>
            <p:spPr>
              <a:xfrm rot="10800000">
                <a:off x="9385900" y="3252913"/>
                <a:ext cx="41825" cy="41825"/>
              </a:xfrm>
              <a:custGeom>
                <a:avLst/>
                <a:gdLst/>
                <a:ahLst/>
                <a:cxnLst/>
                <a:rect l="l" t="t" r="r" b="b"/>
                <a:pathLst>
                  <a:path w="1673" h="1673" extrusionOk="0">
                    <a:moveTo>
                      <a:pt x="851" y="1"/>
                    </a:moveTo>
                    <a:cubicBezTo>
                      <a:pt x="396" y="1"/>
                      <a:pt x="0" y="365"/>
                      <a:pt x="0" y="852"/>
                    </a:cubicBezTo>
                    <a:cubicBezTo>
                      <a:pt x="0" y="1308"/>
                      <a:pt x="396" y="1672"/>
                      <a:pt x="851" y="1672"/>
                    </a:cubicBezTo>
                    <a:cubicBezTo>
                      <a:pt x="1307" y="1672"/>
                      <a:pt x="1672" y="1308"/>
                      <a:pt x="1672" y="852"/>
                    </a:cubicBezTo>
                    <a:cubicBezTo>
                      <a:pt x="1672"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3">
                <a:extLst>
                  <a:ext uri="{FF2B5EF4-FFF2-40B4-BE49-F238E27FC236}">
                    <a16:creationId xmlns:a16="http://schemas.microsoft.com/office/drawing/2014/main" id="{7E3C194F-1994-B823-BC4B-97F7CD46C129}"/>
                  </a:ext>
                </a:extLst>
              </p:cNvPr>
              <p:cNvSpPr/>
              <p:nvPr/>
            </p:nvSpPr>
            <p:spPr>
              <a:xfrm rot="10800000">
                <a:off x="9385900" y="3036338"/>
                <a:ext cx="41825" cy="41825"/>
              </a:xfrm>
              <a:custGeom>
                <a:avLst/>
                <a:gdLst/>
                <a:ahLst/>
                <a:cxnLst/>
                <a:rect l="l" t="t" r="r" b="b"/>
                <a:pathLst>
                  <a:path w="1673" h="1673" extrusionOk="0">
                    <a:moveTo>
                      <a:pt x="851" y="0"/>
                    </a:moveTo>
                    <a:cubicBezTo>
                      <a:pt x="396" y="0"/>
                      <a:pt x="0" y="365"/>
                      <a:pt x="0" y="821"/>
                    </a:cubicBezTo>
                    <a:cubicBezTo>
                      <a:pt x="0" y="1307"/>
                      <a:pt x="396" y="1672"/>
                      <a:pt x="851" y="1672"/>
                    </a:cubicBezTo>
                    <a:cubicBezTo>
                      <a:pt x="1307" y="1672"/>
                      <a:pt x="1672" y="130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3">
                <a:extLst>
                  <a:ext uri="{FF2B5EF4-FFF2-40B4-BE49-F238E27FC236}">
                    <a16:creationId xmlns:a16="http://schemas.microsoft.com/office/drawing/2014/main" id="{FA2DE012-AB40-0022-7477-01EB1B567C8A}"/>
                  </a:ext>
                </a:extLst>
              </p:cNvPr>
              <p:cNvSpPr/>
              <p:nvPr/>
            </p:nvSpPr>
            <p:spPr>
              <a:xfrm rot="10800000">
                <a:off x="9385900" y="2819788"/>
                <a:ext cx="41825" cy="41800"/>
              </a:xfrm>
              <a:custGeom>
                <a:avLst/>
                <a:gdLst/>
                <a:ahLst/>
                <a:cxnLst/>
                <a:rect l="l" t="t" r="r" b="b"/>
                <a:pathLst>
                  <a:path w="1673" h="1672" extrusionOk="0">
                    <a:moveTo>
                      <a:pt x="851" y="0"/>
                    </a:moveTo>
                    <a:cubicBezTo>
                      <a:pt x="396" y="0"/>
                      <a:pt x="0" y="365"/>
                      <a:pt x="0" y="851"/>
                    </a:cubicBezTo>
                    <a:cubicBezTo>
                      <a:pt x="0" y="1307"/>
                      <a:pt x="396" y="1672"/>
                      <a:pt x="851" y="1672"/>
                    </a:cubicBezTo>
                    <a:cubicBezTo>
                      <a:pt x="1307" y="1672"/>
                      <a:pt x="1672" y="1307"/>
                      <a:pt x="1672" y="85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3">
                <a:extLst>
                  <a:ext uri="{FF2B5EF4-FFF2-40B4-BE49-F238E27FC236}">
                    <a16:creationId xmlns:a16="http://schemas.microsoft.com/office/drawing/2014/main" id="{9EBA3D56-7846-816E-2A35-27E4C5CD6E45}"/>
                  </a:ext>
                </a:extLst>
              </p:cNvPr>
              <p:cNvSpPr/>
              <p:nvPr/>
            </p:nvSpPr>
            <p:spPr>
              <a:xfrm rot="10800000">
                <a:off x="9385150" y="2603963"/>
                <a:ext cx="42575" cy="41825"/>
              </a:xfrm>
              <a:custGeom>
                <a:avLst/>
                <a:gdLst/>
                <a:ahLst/>
                <a:cxnLst/>
                <a:rect l="l" t="t" r="r" b="b"/>
                <a:pathLst>
                  <a:path w="1703" h="1673" extrusionOk="0">
                    <a:moveTo>
                      <a:pt x="851" y="1"/>
                    </a:moveTo>
                    <a:cubicBezTo>
                      <a:pt x="396" y="1"/>
                      <a:pt x="0" y="365"/>
                      <a:pt x="0" y="821"/>
                    </a:cubicBezTo>
                    <a:cubicBezTo>
                      <a:pt x="0" y="1277"/>
                      <a:pt x="396" y="1672"/>
                      <a:pt x="851" y="1672"/>
                    </a:cubicBezTo>
                    <a:cubicBezTo>
                      <a:pt x="1307" y="1672"/>
                      <a:pt x="1703" y="1277"/>
                      <a:pt x="1703" y="821"/>
                    </a:cubicBezTo>
                    <a:cubicBezTo>
                      <a:pt x="1703" y="365"/>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3">
                <a:extLst>
                  <a:ext uri="{FF2B5EF4-FFF2-40B4-BE49-F238E27FC236}">
                    <a16:creationId xmlns:a16="http://schemas.microsoft.com/office/drawing/2014/main" id="{A935BB5E-E765-8ED1-5BE7-2A93A0FDBE25}"/>
                  </a:ext>
                </a:extLst>
              </p:cNvPr>
              <p:cNvSpPr/>
              <p:nvPr/>
            </p:nvSpPr>
            <p:spPr>
              <a:xfrm rot="10800000">
                <a:off x="9385900" y="2387388"/>
                <a:ext cx="41825" cy="41825"/>
              </a:xfrm>
              <a:custGeom>
                <a:avLst/>
                <a:gdLst/>
                <a:ahLst/>
                <a:cxnLst/>
                <a:rect l="l" t="t" r="r" b="b"/>
                <a:pathLst>
                  <a:path w="1673" h="1673"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3">
                <a:extLst>
                  <a:ext uri="{FF2B5EF4-FFF2-40B4-BE49-F238E27FC236}">
                    <a16:creationId xmlns:a16="http://schemas.microsoft.com/office/drawing/2014/main" id="{C969B158-8AD2-BF35-760A-D02F36279663}"/>
                  </a:ext>
                </a:extLst>
              </p:cNvPr>
              <p:cNvSpPr/>
              <p:nvPr/>
            </p:nvSpPr>
            <p:spPr>
              <a:xfrm rot="10800000">
                <a:off x="9385900" y="2170838"/>
                <a:ext cx="41825" cy="41800"/>
              </a:xfrm>
              <a:custGeom>
                <a:avLst/>
                <a:gdLst/>
                <a:ahLst/>
                <a:cxnLst/>
                <a:rect l="l" t="t" r="r" b="b"/>
                <a:pathLst>
                  <a:path w="1673" h="1672" extrusionOk="0">
                    <a:moveTo>
                      <a:pt x="851" y="0"/>
                    </a:moveTo>
                    <a:cubicBezTo>
                      <a:pt x="396" y="0"/>
                      <a:pt x="0" y="365"/>
                      <a:pt x="0" y="821"/>
                    </a:cubicBezTo>
                    <a:cubicBezTo>
                      <a:pt x="0" y="1277"/>
                      <a:pt x="396" y="1672"/>
                      <a:pt x="851" y="1672"/>
                    </a:cubicBezTo>
                    <a:cubicBezTo>
                      <a:pt x="1307" y="1672"/>
                      <a:pt x="1672" y="1277"/>
                      <a:pt x="1672" y="821"/>
                    </a:cubicBezTo>
                    <a:cubicBezTo>
                      <a:pt x="1672" y="365"/>
                      <a:pt x="1307" y="0"/>
                      <a:pt x="8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3">
                <a:extLst>
                  <a:ext uri="{FF2B5EF4-FFF2-40B4-BE49-F238E27FC236}">
                    <a16:creationId xmlns:a16="http://schemas.microsoft.com/office/drawing/2014/main" id="{C5B0DE28-C913-8714-4B15-5838F9A88D8B}"/>
                  </a:ext>
                </a:extLst>
              </p:cNvPr>
              <p:cNvSpPr/>
              <p:nvPr/>
            </p:nvSpPr>
            <p:spPr>
              <a:xfrm rot="10800000">
                <a:off x="9385900" y="1954263"/>
                <a:ext cx="41825" cy="41825"/>
              </a:xfrm>
              <a:custGeom>
                <a:avLst/>
                <a:gdLst/>
                <a:ahLst/>
                <a:cxnLst/>
                <a:rect l="l" t="t" r="r" b="b"/>
                <a:pathLst>
                  <a:path w="1673" h="1673" extrusionOk="0">
                    <a:moveTo>
                      <a:pt x="851" y="1"/>
                    </a:moveTo>
                    <a:cubicBezTo>
                      <a:pt x="396" y="1"/>
                      <a:pt x="0" y="366"/>
                      <a:pt x="0" y="821"/>
                    </a:cubicBezTo>
                    <a:cubicBezTo>
                      <a:pt x="0" y="1277"/>
                      <a:pt x="396" y="1673"/>
                      <a:pt x="851" y="1673"/>
                    </a:cubicBezTo>
                    <a:cubicBezTo>
                      <a:pt x="1307" y="1673"/>
                      <a:pt x="1672" y="1277"/>
                      <a:pt x="1672" y="821"/>
                    </a:cubicBezTo>
                    <a:cubicBezTo>
                      <a:pt x="1672" y="366"/>
                      <a:pt x="1307" y="1"/>
                      <a:pt x="8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244" name="Google Shape;2244;p63">
            <a:extLst>
              <a:ext uri="{FF2B5EF4-FFF2-40B4-BE49-F238E27FC236}">
                <a16:creationId xmlns:a16="http://schemas.microsoft.com/office/drawing/2014/main" id="{B6451167-7428-6724-E30D-74E4267BC80E}"/>
              </a:ext>
            </a:extLst>
          </p:cNvPr>
          <p:cNvPicPr preferRelativeResize="0"/>
          <p:nvPr/>
        </p:nvPicPr>
        <p:blipFill>
          <a:blip r:embed="rId3">
            <a:alphaModFix/>
          </a:blip>
          <a:stretch>
            <a:fillRect/>
          </a:stretch>
        </p:blipFill>
        <p:spPr>
          <a:xfrm rot="899999">
            <a:off x="7274559" y="3466687"/>
            <a:ext cx="321896" cy="300100"/>
          </a:xfrm>
          <a:prstGeom prst="rect">
            <a:avLst/>
          </a:prstGeom>
          <a:noFill/>
          <a:ln>
            <a:noFill/>
          </a:ln>
        </p:spPr>
      </p:pic>
      <p:pic>
        <p:nvPicPr>
          <p:cNvPr id="2245" name="Google Shape;2245;p63">
            <a:extLst>
              <a:ext uri="{FF2B5EF4-FFF2-40B4-BE49-F238E27FC236}">
                <a16:creationId xmlns:a16="http://schemas.microsoft.com/office/drawing/2014/main" id="{236748FE-F5C9-2487-1779-CA18AAD981F8}"/>
              </a:ext>
            </a:extLst>
          </p:cNvPr>
          <p:cNvPicPr preferRelativeResize="0"/>
          <p:nvPr/>
        </p:nvPicPr>
        <p:blipFill>
          <a:blip r:embed="rId3">
            <a:alphaModFix/>
          </a:blip>
          <a:stretch>
            <a:fillRect/>
          </a:stretch>
        </p:blipFill>
        <p:spPr>
          <a:xfrm rot="899999">
            <a:off x="8086071" y="2428522"/>
            <a:ext cx="321896" cy="300100"/>
          </a:xfrm>
          <a:prstGeom prst="rect">
            <a:avLst/>
          </a:prstGeom>
          <a:noFill/>
          <a:ln>
            <a:noFill/>
          </a:ln>
        </p:spPr>
      </p:pic>
      <p:pic>
        <p:nvPicPr>
          <p:cNvPr id="2246" name="Google Shape;2246;p63">
            <a:extLst>
              <a:ext uri="{FF2B5EF4-FFF2-40B4-BE49-F238E27FC236}">
                <a16:creationId xmlns:a16="http://schemas.microsoft.com/office/drawing/2014/main" id="{1D16C289-9453-FDC2-0916-8823BA248DF4}"/>
              </a:ext>
            </a:extLst>
          </p:cNvPr>
          <p:cNvPicPr preferRelativeResize="0"/>
          <p:nvPr/>
        </p:nvPicPr>
        <p:blipFill>
          <a:blip r:embed="rId4">
            <a:alphaModFix/>
          </a:blip>
          <a:stretch>
            <a:fillRect/>
          </a:stretch>
        </p:blipFill>
        <p:spPr>
          <a:xfrm rot="1288042" flipH="1">
            <a:off x="819599" y="4179065"/>
            <a:ext cx="726133" cy="677719"/>
          </a:xfrm>
          <a:prstGeom prst="rect">
            <a:avLst/>
          </a:prstGeom>
          <a:noFill/>
          <a:ln>
            <a:noFill/>
          </a:ln>
        </p:spPr>
      </p:pic>
      <p:pic>
        <p:nvPicPr>
          <p:cNvPr id="2247" name="Google Shape;2247;p63">
            <a:extLst>
              <a:ext uri="{FF2B5EF4-FFF2-40B4-BE49-F238E27FC236}">
                <a16:creationId xmlns:a16="http://schemas.microsoft.com/office/drawing/2014/main" id="{47588CDD-C68C-A981-3532-2FE06D5C7ADA}"/>
              </a:ext>
            </a:extLst>
          </p:cNvPr>
          <p:cNvPicPr preferRelativeResize="0"/>
          <p:nvPr/>
        </p:nvPicPr>
        <p:blipFill>
          <a:blip r:embed="rId5">
            <a:alphaModFix/>
          </a:blip>
          <a:stretch>
            <a:fillRect/>
          </a:stretch>
        </p:blipFill>
        <p:spPr>
          <a:xfrm rot="900003">
            <a:off x="830683" y="838099"/>
            <a:ext cx="520854" cy="486132"/>
          </a:xfrm>
          <a:prstGeom prst="rect">
            <a:avLst/>
          </a:prstGeom>
          <a:noFill/>
          <a:ln>
            <a:noFill/>
          </a:ln>
        </p:spPr>
      </p:pic>
      <p:pic>
        <p:nvPicPr>
          <p:cNvPr id="2248" name="Google Shape;2248;p63">
            <a:extLst>
              <a:ext uri="{FF2B5EF4-FFF2-40B4-BE49-F238E27FC236}">
                <a16:creationId xmlns:a16="http://schemas.microsoft.com/office/drawing/2014/main" id="{1891E253-8453-8C9D-7A2A-AFD6E0161F2C}"/>
              </a:ext>
            </a:extLst>
          </p:cNvPr>
          <p:cNvPicPr preferRelativeResize="0"/>
          <p:nvPr/>
        </p:nvPicPr>
        <p:blipFill>
          <a:blip r:embed="rId4">
            <a:alphaModFix/>
          </a:blip>
          <a:stretch>
            <a:fillRect/>
          </a:stretch>
        </p:blipFill>
        <p:spPr>
          <a:xfrm rot="-1288067">
            <a:off x="6190701" y="1796809"/>
            <a:ext cx="417472" cy="389643"/>
          </a:xfrm>
          <a:prstGeom prst="rect">
            <a:avLst/>
          </a:prstGeom>
          <a:noFill/>
          <a:ln>
            <a:noFill/>
          </a:ln>
        </p:spPr>
      </p:pic>
      <p:pic>
        <p:nvPicPr>
          <p:cNvPr id="2249" name="Google Shape;2249;p63">
            <a:extLst>
              <a:ext uri="{FF2B5EF4-FFF2-40B4-BE49-F238E27FC236}">
                <a16:creationId xmlns:a16="http://schemas.microsoft.com/office/drawing/2014/main" id="{87F39132-4BB5-C909-CC1D-F74EBFF9290A}"/>
              </a:ext>
            </a:extLst>
          </p:cNvPr>
          <p:cNvPicPr preferRelativeResize="0"/>
          <p:nvPr/>
        </p:nvPicPr>
        <p:blipFill>
          <a:blip r:embed="rId6">
            <a:alphaModFix/>
          </a:blip>
          <a:stretch>
            <a:fillRect/>
          </a:stretch>
        </p:blipFill>
        <p:spPr>
          <a:xfrm rot="900000">
            <a:off x="4062653" y="323119"/>
            <a:ext cx="1018695" cy="949418"/>
          </a:xfrm>
          <a:prstGeom prst="rect">
            <a:avLst/>
          </a:prstGeom>
          <a:noFill/>
          <a:ln>
            <a:noFill/>
          </a:ln>
        </p:spPr>
      </p:pic>
      <p:sp>
        <p:nvSpPr>
          <p:cNvPr id="4" name="Rectangle 3">
            <a:extLst>
              <a:ext uri="{FF2B5EF4-FFF2-40B4-BE49-F238E27FC236}">
                <a16:creationId xmlns:a16="http://schemas.microsoft.com/office/drawing/2014/main" id="{2FD2F71F-5681-39BC-C999-FD27C711C904}"/>
              </a:ext>
            </a:extLst>
          </p:cNvPr>
          <p:cNvSpPr/>
          <p:nvPr/>
        </p:nvSpPr>
        <p:spPr>
          <a:xfrm>
            <a:off x="1814640" y="3807619"/>
            <a:ext cx="5414835" cy="896447"/>
          </a:xfrm>
          <a:prstGeom prst="rect">
            <a:avLst/>
          </a:prstGeom>
          <a:solidFill>
            <a:srgbClr val="F7FDF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207468125"/>
      </p:ext>
    </p:extLst>
  </p:cSld>
  <p:clrMapOvr>
    <a:masterClrMapping/>
  </p:clrMapOvr>
</p:sld>
</file>

<file path=ppt/theme/theme1.xml><?xml version="1.0" encoding="utf-8"?>
<a:theme xmlns:a="http://schemas.openxmlformats.org/drawingml/2006/main" name="Heart &amp; Lungs Diagnostic Center by Slidesgo">
  <a:themeElements>
    <a:clrScheme name="Simple Light">
      <a:dk1>
        <a:srgbClr val="333333"/>
      </a:dk1>
      <a:lt1>
        <a:srgbClr val="FFFFFF"/>
      </a:lt1>
      <a:dk2>
        <a:srgbClr val="595959"/>
      </a:dk2>
      <a:lt2>
        <a:srgbClr val="EEEEEE"/>
      </a:lt2>
      <a:accent1>
        <a:srgbClr val="F45D3E"/>
      </a:accent1>
      <a:accent2>
        <a:srgbClr val="0D828E"/>
      </a:accent2>
      <a:accent3>
        <a:srgbClr val="D2F9F8"/>
      </a:accent3>
      <a:accent4>
        <a:srgbClr val="FFAB40"/>
      </a:accent4>
      <a:accent5>
        <a:srgbClr val="A2EAE6"/>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698</Words>
  <Application>Microsoft Office PowerPoint</Application>
  <PresentationFormat>Affichage à l'écran (16:9)</PresentationFormat>
  <Paragraphs>54</Paragraphs>
  <Slides>9</Slides>
  <Notes>8</Notes>
  <HiddenSlides>0</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9</vt:i4>
      </vt:variant>
    </vt:vector>
  </HeadingPairs>
  <TitlesOfParts>
    <vt:vector size="19" baseType="lpstr">
      <vt:lpstr>Arial</vt:lpstr>
      <vt:lpstr>Roboto</vt:lpstr>
      <vt:lpstr>Roboto Slab</vt:lpstr>
      <vt:lpstr>Archivo Black</vt:lpstr>
      <vt:lpstr>Lexend</vt:lpstr>
      <vt:lpstr>Lato</vt:lpstr>
      <vt:lpstr>__fkGroteskNeue_598ab8</vt:lpstr>
      <vt:lpstr>Francois One</vt:lpstr>
      <vt:lpstr>Consolas</vt:lpstr>
      <vt:lpstr>Heart &amp; Lungs Diagnostic Center by Slidesgo</vt:lpstr>
      <vt:lpstr>Cas : Visualisation de données médicales du cancer travers des techniques datascience</vt:lpstr>
      <vt:lpstr>INTRODUCTION</vt:lpstr>
      <vt:lpstr>04</vt:lpstr>
      <vt:lpstr>Les techniques de visualisation médicale</vt:lpstr>
      <vt:lpstr>Les algorithme Populaire pour analyse visuelle médicale</vt:lpstr>
      <vt:lpstr>Présentation PowerPoint</vt:lpstr>
      <vt:lpstr>Model Pretrainned</vt:lpstr>
      <vt:lpstr>NOTEBOOK ET APPLICATION</vt:lpstr>
      <vt:lpstr>MERCI POUR VOTRE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user</dc:creator>
  <cp:lastModifiedBy>ray ybo</cp:lastModifiedBy>
  <cp:revision>1</cp:revision>
  <dcterms:modified xsi:type="dcterms:W3CDTF">2024-12-19T12:07:30Z</dcterms:modified>
</cp:coreProperties>
</file>